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1" r:id="rId2"/>
    <p:sldId id="271" r:id="rId3"/>
    <p:sldId id="258" r:id="rId4"/>
    <p:sldId id="262" r:id="rId5"/>
    <p:sldId id="263" r:id="rId6"/>
    <p:sldId id="257" r:id="rId7"/>
    <p:sldId id="256" r:id="rId8"/>
    <p:sldId id="264" r:id="rId9"/>
    <p:sldId id="269" r:id="rId10"/>
    <p:sldId id="265" r:id="rId11"/>
    <p:sldId id="267" r:id="rId12"/>
    <p:sldId id="268" r:id="rId13"/>
    <p:sldId id="274" r:id="rId14"/>
    <p:sldId id="276" r:id="rId15"/>
    <p:sldId id="277" r:id="rId16"/>
    <p:sldId id="260" r:id="rId17"/>
    <p:sldId id="275" r:id="rId18"/>
    <p:sldId id="270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03" autoAdjust="0"/>
  </p:normalViewPr>
  <p:slideViewPr>
    <p:cSldViewPr>
      <p:cViewPr>
        <p:scale>
          <a:sx n="78" d="100"/>
          <a:sy n="78" d="100"/>
        </p:scale>
        <p:origin x="-11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01B8B-6092-4688-9ADE-4B0DE7FA3451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4DB5B-41CE-48E0-967F-61FD922120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94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4DB5B-41CE-48E0-967F-61FD922120C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9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4DB5B-41CE-48E0-967F-61FD922120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19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3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4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19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4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30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3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9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2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31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9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C71CC-34C5-4F96-87BB-EBC21BC300A6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56A17-EDE6-4D83-B7E6-3306F3134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0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Яра\РО ВОРДИ\фирменка РО ВОРДИ\презентация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16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Яра\РО ВОРДИ\фирменка РО ВОРДИ\презентация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0615"/>
            <a:ext cx="9177338" cy="70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6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Яра\РО ВОРДИ\фирменка РО ВОРДИ\презентация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62"/>
            <a:ext cx="9170988" cy="70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0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Яра\РО ВОРДИ\фирменка РО ВОРДИ\презентация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82562"/>
            <a:ext cx="9170988" cy="70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098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5385BB7-26F4-483C-9614-FD8598DB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623"/>
            <a:ext cx="9143999" cy="66967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D1F8ED-7389-4AAC-A689-E432850F9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" y="667312"/>
            <a:ext cx="9108504" cy="54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3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536D21-5ED8-40A3-871C-00EDE040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80510" cy="68853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4747F1-F1BB-43B4-AA9F-901407FF8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" t="5271"/>
          <a:stretch/>
        </p:blipFill>
        <p:spPr>
          <a:xfrm>
            <a:off x="1" y="764704"/>
            <a:ext cx="918051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2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536D21-5ED8-40A3-871C-00EDE040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80510" cy="68853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071997-56C0-44C5-876C-DE2172D2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672"/>
            <a:ext cx="914399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Яра\РО ВОРДИ\фирменка РО ВОРДИ\презентация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396536" cy="71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9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AD505D-5218-4AE3-9A2C-27A8C77ED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D15D002-D91C-48E0-91C9-FD17E0DE0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3F7799-D77D-4149-B828-B789F158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6B2B39C-8CF9-4341-8102-EE50E94AD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7278" r="21650" b="23541"/>
          <a:stretch/>
        </p:blipFill>
        <p:spPr>
          <a:xfrm>
            <a:off x="827583" y="2420888"/>
            <a:ext cx="7488833" cy="41073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1A60476-4364-4683-B4E7-83A71267DF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1020" r="24800" b="70160"/>
          <a:stretch/>
        </p:blipFill>
        <p:spPr>
          <a:xfrm>
            <a:off x="2051720" y="1988840"/>
            <a:ext cx="4750904" cy="4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8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Яра\РО ВОРДИ\фирменка РО ВОРДИ\презентация\бббббббб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9" r="-1182" b="29135"/>
          <a:stretch/>
        </p:blipFill>
        <p:spPr bwMode="auto">
          <a:xfrm>
            <a:off x="0" y="-99392"/>
            <a:ext cx="927950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E90A92-F7A2-40ED-B152-DE1FA14D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7E9608-EC9B-45B8-ACF5-1A5D1FBA7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5" t="5904" r="1"/>
          <a:stretch/>
        </p:blipFill>
        <p:spPr>
          <a:xfrm>
            <a:off x="0" y="692696"/>
            <a:ext cx="914399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1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Яра\РО ВОРДИ\фирменка РО ВОРДИ\презентация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" y="0"/>
            <a:ext cx="9190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67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Яра\РО ВОРДИ\фирменка РО ВОРДИ\презентация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048" y="0"/>
            <a:ext cx="935704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0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Яра\РО ВОРДИ\фирменка РО ВОРДИ\презентация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73650"/>
            <a:ext cx="9170988" cy="70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798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Яра\РО ВОРДИ\фирменка РО ВОРДИ\презентация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34" y="-182563"/>
            <a:ext cx="9351161" cy="714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3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Яра\РО ВОРДИ\фирменка РО ВОРДИ\презентация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40303" cy="689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66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Яра\РО ВОРДИ\фирменка РО ВОРДИ\презентация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6" y="-67209"/>
            <a:ext cx="9300786" cy="696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7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Яра\РО ВОРДИ\фирменка РО ВОРДИ\презентация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" y="-20551"/>
            <a:ext cx="9167813" cy="70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23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Яра\РО ВОРДИ\фирменка РО ВОРДИ\презентация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70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6207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421</TotalTime>
  <Words>2</Words>
  <Application>Microsoft Office PowerPoint</Application>
  <PresentationFormat>Экран (4:3)</PresentationFormat>
  <Paragraphs>2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Pit()n</dc:creator>
  <cp:lastModifiedBy>1</cp:lastModifiedBy>
  <cp:revision>16</cp:revision>
  <dcterms:created xsi:type="dcterms:W3CDTF">2019-11-07T14:20:13Z</dcterms:created>
  <dcterms:modified xsi:type="dcterms:W3CDTF">2020-05-21T06:19:22Z</dcterms:modified>
</cp:coreProperties>
</file>