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82" r:id="rId2"/>
    <p:sldId id="259" r:id="rId3"/>
    <p:sldId id="261" r:id="rId4"/>
    <p:sldId id="283" r:id="rId5"/>
    <p:sldId id="262" r:id="rId6"/>
    <p:sldId id="277" r:id="rId7"/>
    <p:sldId id="274" r:id="rId8"/>
    <p:sldId id="265" r:id="rId9"/>
    <p:sldId id="267" r:id="rId10"/>
    <p:sldId id="263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F1011"/>
    <a:srgbClr val="080A0A"/>
    <a:srgbClr val="060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660B408-B3CF-4A94-85FC-2B1E0A45F4A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07" autoAdjust="0"/>
  </p:normalViewPr>
  <p:slideViewPr>
    <p:cSldViewPr snapToGrid="0">
      <p:cViewPr>
        <p:scale>
          <a:sx n="66" d="100"/>
          <a:sy n="66" d="100"/>
        </p:scale>
        <p:origin x="900" y="228"/>
      </p:cViewPr>
      <p:guideLst/>
    </p:cSldViewPr>
  </p:slideViewPr>
  <p:outlineViewPr>
    <p:cViewPr>
      <p:scale>
        <a:sx n="33" d="100"/>
        <a:sy n="33" d="100"/>
      </p:scale>
      <p:origin x="0" y="-2134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6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24F2345-EC98-4DA1-BEDE-E955624755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C33E638-B8D4-466B-AD53-47551EDA16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07974A3-D9C6-4949-B3BB-4B2F87A55C8D}" type="datetime1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2889FA8-6777-4B9D-A1A9-C7DBF5FEA9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404C72C3-43D9-4379-9293-03F53C8488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A9E2DD4-2E30-4434-A427-2EC504910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3731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84E6609-429A-4322-AD92-66C8B4AC72E5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8375C1-7C5C-42A2-80F2-05631BB376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725545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74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345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08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32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386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659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641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736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368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199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изображением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id="{16977C32-6781-4E43-B083-CC319C1A2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rIns="1044000" rtlCol="0" anchor="ctr"/>
          <a:lstStyle>
            <a:lvl1pPr marL="0" indent="0" algn="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37700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ие числа, вариант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>
            <a:extLst>
              <a:ext uri="{FF2B5EF4-FFF2-40B4-BE49-F238E27FC236}">
                <a16:creationId xmlns:a16="http://schemas.microsoft.com/office/drawing/2014/main" id="{C4908609-0EC4-4718-AC46-A50BB2DA333E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1790100" y="2701131"/>
            <a:ext cx="4113900" cy="28281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5" name="Объект 3">
            <a:extLst>
              <a:ext uri="{FF2B5EF4-FFF2-40B4-BE49-F238E27FC236}">
                <a16:creationId xmlns:a16="http://schemas.microsoft.com/office/drawing/2014/main" id="{C61EBC7C-80CF-489F-86B3-589490818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58100" y="2701131"/>
            <a:ext cx="4113900" cy="28281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793079" y="1728000"/>
            <a:ext cx="4122920" cy="735800"/>
          </a:xfrm>
          <a:noFill/>
        </p:spPr>
        <p:txBody>
          <a:bodyPr rtlCol="0" anchor="t"/>
          <a:lstStyle>
            <a:lvl1pPr marL="0" indent="0" algn="l">
              <a:buNone/>
              <a:defRPr sz="54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67F0EAC-0FF4-447C-8EE4-2B107165DF3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55762" y="1722438"/>
            <a:ext cx="4104437" cy="735749"/>
          </a:xfrm>
        </p:spPr>
        <p:txBody>
          <a:bodyPr rtlCol="0" anchor="t"/>
          <a:lstStyle>
            <a:lvl1pPr marL="0" indent="0">
              <a:buNone/>
              <a:defRPr sz="54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DED90C13-8D49-4652-B68A-A0B5084BB4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7595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ие числа, вариант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3">
            <a:extLst>
              <a:ext uri="{FF2B5EF4-FFF2-40B4-BE49-F238E27FC236}">
                <a16:creationId xmlns:a16="http://schemas.microsoft.com/office/drawing/2014/main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93150"/>
            <a:ext cx="4348065" cy="4348065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rtlCol="0"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Название раздела</a:t>
            </a:r>
          </a:p>
        </p:txBody>
      </p:sp>
      <p:sp>
        <p:nvSpPr>
          <p:cNvPr id="12" name="Текст 9">
            <a:extLst>
              <a:ext uri="{FF2B5EF4-FFF2-40B4-BE49-F238E27FC236}">
                <a16:creationId xmlns:a16="http://schemas.microsoft.com/office/drawing/2014/main" id="{C15F42E2-EE95-4479-80E9-94A75E9D6E9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9330" y="1767887"/>
            <a:ext cx="3998591" cy="3998591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ru-RU" noProof="0"/>
              <a:t>Заголовок раздела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4059823C-F505-4D2A-854E-5144BD58A76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207063"/>
            <a:ext cx="3120238" cy="3120238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ru-RU" noProof="0"/>
              <a:t>Заголовок раздела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B30FA196-A035-4908-BA51-B769293255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58929" y="2205688"/>
            <a:ext cx="2811618" cy="1440000"/>
          </a:xfrm>
          <a:prstGeom prst="rect">
            <a:avLst/>
          </a:prstGeom>
          <a:noFill/>
        </p:spPr>
        <p:txBody>
          <a:bodyPr rtlCol="0"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38F1EEC3-A74E-4124-95F3-D8A27EA3DD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32816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ru-RU" noProof="0"/>
              <a:t>2</a:t>
            </a:r>
          </a:p>
        </p:txBody>
      </p:sp>
      <p:sp>
        <p:nvSpPr>
          <p:cNvPr id="14" name="Текст 9">
            <a:extLst>
              <a:ext uri="{FF2B5EF4-FFF2-40B4-BE49-F238E27FC236}">
                <a16:creationId xmlns:a16="http://schemas.microsoft.com/office/drawing/2014/main" id="{744F95B1-3E5D-46C4-846F-01E3035D1A7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47101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ru-RU" noProof="0"/>
              <a:t>3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39CDA933-12B5-44CD-BD16-C9589DE755E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074738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7" name="Текст 5">
            <a:extLst>
              <a:ext uri="{FF2B5EF4-FFF2-40B4-BE49-F238E27FC236}">
                <a16:creationId xmlns:a16="http://schemas.microsoft.com/office/drawing/2014/main" id="{9751FCE0-5FA8-4E25-A4E7-8B2901F694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48625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0D97BC04-5B6C-4CFD-8184-7637C9A8F8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08600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id="{E7A8CB18-EF35-4644-9DDB-02D8B65EA55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897170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странство для ры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436FA5D-088F-4BDE-ABD2-A640A8610900}"/>
              </a:ext>
            </a:extLst>
          </p:cNvPr>
          <p:cNvCxnSpPr/>
          <p:nvPr userDrawn="1"/>
        </p:nvCxnSpPr>
        <p:spPr>
          <a:xfrm>
            <a:off x="6096000" y="1319756"/>
            <a:ext cx="0" cy="46101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C2BCB80-6997-4274-AAFE-65C2CCFFFD10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624806"/>
            <a:ext cx="1134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5">
            <a:extLst>
              <a:ext uri="{FF2B5EF4-FFF2-40B4-BE49-F238E27FC236}">
                <a16:creationId xmlns:a16="http://schemas.microsoft.com/office/drawing/2014/main" id="{9A1FC84B-8A06-4879-86ED-47E43AAC98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2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4B975678-3DFA-4D26-9CF6-01294F7259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6000" y="604660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8B55997C-0304-482F-A7C3-8E50C8ED55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26039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4" name="Текст 5">
            <a:extLst>
              <a:ext uri="{FF2B5EF4-FFF2-40B4-BE49-F238E27FC236}">
                <a16:creationId xmlns:a16="http://schemas.microsoft.com/office/drawing/2014/main" id="{E26AB0A6-DA7A-4EA3-9528-68FDBA8BF3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26039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</p:spTree>
    <p:extLst>
      <p:ext uri="{BB962C8B-B14F-4D97-AF65-F5344CB8AC3E}">
        <p14:creationId xmlns:p14="http://schemas.microsoft.com/office/powerpoint/2010/main" val="966920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0211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AE51FED-0A73-4769-96A2-4C362E5D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E455B16D-31A1-4D28-ADC4-0BDEF4E07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728000"/>
            <a:ext cx="5472000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>
            <a:extLst>
              <a:ext uri="{FF2B5EF4-FFF2-40B4-BE49-F238E27FC236}">
                <a16:creationId xmlns:a16="http://schemas.microsoft.com/office/drawing/2014/main" id="{AC4D4C6E-0D63-44CE-B0B4-BAA8F101E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0000" y="1728000"/>
            <a:ext cx="5472000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50061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7D615908-D8D7-48AF-8B8F-21B88B87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B617A5-FA6C-44C9-ABCB-DCA5D4615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210852"/>
            <a:ext cx="5472000" cy="3868486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Объект 5">
            <a:extLst>
              <a:ext uri="{FF2B5EF4-FFF2-40B4-BE49-F238E27FC236}">
                <a16:creationId xmlns:a16="http://schemas.microsoft.com/office/drawing/2014/main" id="{0A122ACD-5C8B-4CDA-89C5-565C88865B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0000" y="2210852"/>
            <a:ext cx="5472000" cy="3868486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43614A35-31E3-40DA-85DD-07B2076907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171800C-9F25-4694-879B-16A1F7BBAA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 11" title="Разделитель">
            <a:extLst>
              <a:ext uri="{FF2B5EF4-FFF2-40B4-BE49-F238E27FC236}">
                <a16:creationId xmlns:a16="http://schemas.microsoft.com/office/drawing/2014/main" id="{03063CBE-E62B-44CB-9B45-D39B595FE2AF}"/>
              </a:ext>
            </a:extLst>
          </p:cNvPr>
          <p:cNvCxnSpPr>
            <a:cxnSpLocks/>
          </p:cNvCxnSpPr>
          <p:nvPr userDrawn="1"/>
        </p:nvCxnSpPr>
        <p:spPr>
          <a:xfrm>
            <a:off x="449349" y="2159999"/>
            <a:ext cx="42141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 title="Разделитель">
            <a:extLst>
              <a:ext uri="{FF2B5EF4-FFF2-40B4-BE49-F238E27FC236}">
                <a16:creationId xmlns:a16="http://schemas.microsoft.com/office/drawing/2014/main" id="{0EA58CA1-D7A1-4089-B687-193C35202523}"/>
              </a:ext>
            </a:extLst>
          </p:cNvPr>
          <p:cNvCxnSpPr>
            <a:cxnSpLocks/>
          </p:cNvCxnSpPr>
          <p:nvPr userDrawn="1"/>
        </p:nvCxnSpPr>
        <p:spPr>
          <a:xfrm>
            <a:off x="6312700" y="2159999"/>
            <a:ext cx="42141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 2">
            <a:extLst>
              <a:ext uri="{FF2B5EF4-FFF2-40B4-BE49-F238E27FC236}">
                <a16:creationId xmlns:a16="http://schemas.microsoft.com/office/drawing/2014/main" id="{A1844C96-F6D4-4E32-8A11-B1815109D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654025"/>
            <a:ext cx="54720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5" name="Текст 4">
            <a:extLst>
              <a:ext uri="{FF2B5EF4-FFF2-40B4-BE49-F238E27FC236}">
                <a16:creationId xmlns:a16="http://schemas.microsoft.com/office/drawing/2014/main" id="{EA0BCCC6-F846-426B-B421-41B835224F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2700" y="1654025"/>
            <a:ext cx="54593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5309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 с рам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>
            <a:extLst>
              <a:ext uri="{FF2B5EF4-FFF2-40B4-BE49-F238E27FC236}">
                <a16:creationId xmlns:a16="http://schemas.microsoft.com/office/drawing/2014/main" id="{FF5B2679-5029-4692-A1C7-099E7A58362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1" name="Объект 2">
            <a:extLst>
              <a:ext uri="{FF2B5EF4-FFF2-40B4-BE49-F238E27FC236}">
                <a16:creationId xmlns:a16="http://schemas.microsoft.com/office/drawing/2014/main" id="{1B5AA133-C824-4B4A-96F4-D48A58E222D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30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2" name="Объект 2">
            <a:extLst>
              <a:ext uri="{FF2B5EF4-FFF2-40B4-BE49-F238E27FC236}">
                <a16:creationId xmlns:a16="http://schemas.microsoft.com/office/drawing/2014/main" id="{388A40C4-1887-4DBA-90FF-4CF89932DA5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17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1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43CF4B74-3202-48D6-B573-AA3882B039F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30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2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2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0BA6D519-EE14-4D3E-B15F-70C4423A39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7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3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3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4DA29CFB-3C73-4618-B2D9-70E396D1EBA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01538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cxnSp>
        <p:nvCxnSpPr>
          <p:cNvPr id="8" name="Прямая со стрелкой 7">
            <a:extLst>
              <a:ext uri="{FF2B5EF4-FFF2-40B4-BE49-F238E27FC236}">
                <a16:creationId xmlns:a16="http://schemas.microsoft.com/office/drawing/2014/main" id="{B66BE87F-A588-41BE-A251-8940FFF7BDB0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10">
            <a:extLst>
              <a:ext uri="{FF2B5EF4-FFF2-40B4-BE49-F238E27FC236}">
                <a16:creationId xmlns:a16="http://schemas.microsoft.com/office/drawing/2014/main" id="{EE87B275-BCEB-48C5-BD58-39E2B9AB906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75FEF587-0930-42DA-AF85-54F9A14870D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77B00876-F334-4F19-ACB9-5A52E300C62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DC5160FB-C621-4014-AF15-7C31EBF9463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3D37E5E1-DD5A-4C77-849F-40C0D2AE3F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8164CA25-5B7F-4EDD-8B42-0D567DED179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15876039-3F56-4587-900E-4FCE60BCA5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515FCEBD-9007-4B9D-AE69-7F8068A14B2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8856F7F9-97EB-4612-BB5C-DDB9D90C9CD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B0C577BC-AD44-4FF0-8F34-D7ABD44B10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12E19F39-39CE-43A3-912F-3D8656DA5E7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64F2C543-C785-4078-9811-96F28F1BF21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022F0FFE-8538-47C2-9227-B4DE41186CE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75D12B21-B498-4E00-B817-457BAED99A3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A60F8F4D-F654-4555-BC21-7137D98E02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0B633DEF-CDC6-4A75-A05B-0C875E2B8F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23A67F56-440C-4AE2-B52E-F6ECF3E31F8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E8F5BF8F-8918-4E36-8AAF-45E994E46B2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1A2F56E4-C780-42A2-BA54-B1EAB7CA219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7405E86B-3690-4EBE-8353-7ABE76F1081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DB54048B-A035-47F0-B54D-1B9676EE893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12F6976C-DDBF-4808-9B45-2C78E0FC6AA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66103D17-8EEC-45BF-B909-8F6DB8575A3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57F6EB7B-A4AE-4147-A94B-9C2860A158F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id="{95673032-36DB-4772-82D8-46E21D810A5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CDE9935C-FEBD-421A-A63B-8A87A2D4A4D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42C672-1222-4C21-9E3D-F365D9665E1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solidFill>
            <a:schemeClr val="bg1">
              <a:lumMod val="95000"/>
            </a:schemeClr>
          </a:solidFill>
        </p:spPr>
        <p:txBody>
          <a:bodyPr tIns="36000" rtlCol="0" anchor="t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/>
              <a:t>Название элемента</a:t>
            </a:r>
          </a:p>
        </p:txBody>
      </p:sp>
      <p:sp>
        <p:nvSpPr>
          <p:cNvPr id="37" name="Текст 36">
            <a:extLst>
              <a:ext uri="{FF2B5EF4-FFF2-40B4-BE49-F238E27FC236}">
                <a16:creationId xmlns:a16="http://schemas.microsoft.com/office/drawing/2014/main" id="{2F97A7E3-509A-417D-9818-EDDA3B539E4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12717" y="2505005"/>
            <a:ext cx="1690417" cy="224670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месяц, год</a:t>
            </a:r>
          </a:p>
        </p:txBody>
      </p:sp>
    </p:spTree>
    <p:extLst>
      <p:ext uri="{BB962C8B-B14F-4D97-AF65-F5344CB8AC3E}">
        <p14:creationId xmlns:p14="http://schemas.microsoft.com/office/powerpoint/2010/main" val="529110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лены группы 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altLang="zh-CN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  <a:endParaRPr lang="ru-RU" altLang="zh-CN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altLang="zh-CN" noProof="0" smtClean="0"/>
              <a:pPr/>
              <a:t>‹#›</a:t>
            </a:fld>
            <a:endParaRPr lang="ru-RU" altLang="zh-CN" noProof="0"/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8977821B-617D-47E4-AAA2-FADADD15EB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799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изображение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4854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  <a:endParaRPr lang="ru-RU" altLang="zh-CN" noProof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53739758-B746-428A-A18B-3989DA89A8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74854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  <a:endParaRPr lang="ru-RU" altLang="zh-CN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  <a:endParaRPr lang="ru-RU" altLang="zh-CN" noProof="0"/>
          </a:p>
        </p:txBody>
      </p:sp>
      <p:sp>
        <p:nvSpPr>
          <p:cNvPr id="28" name="Текст 8">
            <a:extLst>
              <a:ext uri="{FF2B5EF4-FFF2-40B4-BE49-F238E27FC236}">
                <a16:creationId xmlns:a16="http://schemas.microsoft.com/office/drawing/2014/main" id="{B502D142-31B4-4BFF-A18F-9FB36E0F40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74854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  <a:endParaRPr lang="ru-RU" altLang="zh-CN" noProof="0"/>
          </a:p>
        </p:txBody>
      </p:sp>
      <p:sp>
        <p:nvSpPr>
          <p:cNvPr id="41" name="Рисунок 4">
            <a:extLst>
              <a:ext uri="{FF2B5EF4-FFF2-40B4-BE49-F238E27FC236}">
                <a16:creationId xmlns:a16="http://schemas.microsoft.com/office/drawing/2014/main" id="{ED382BE6-73A2-49C4-9284-7996310FE85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268028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изображение</a:t>
            </a:r>
          </a:p>
        </p:txBody>
      </p:sp>
      <p:sp>
        <p:nvSpPr>
          <p:cNvPr id="42" name="Текст 8">
            <a:extLst>
              <a:ext uri="{FF2B5EF4-FFF2-40B4-BE49-F238E27FC236}">
                <a16:creationId xmlns:a16="http://schemas.microsoft.com/office/drawing/2014/main" id="{5E81FDE4-AA9D-42F8-BEAF-C710A81DC8A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1108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  <a:endParaRPr lang="ru-RU" altLang="zh-CN" noProof="0"/>
          </a:p>
        </p:txBody>
      </p:sp>
      <p:sp>
        <p:nvSpPr>
          <p:cNvPr id="43" name="Текст 10">
            <a:extLst>
              <a:ext uri="{FF2B5EF4-FFF2-40B4-BE49-F238E27FC236}">
                <a16:creationId xmlns:a16="http://schemas.microsoft.com/office/drawing/2014/main" id="{9D6585E1-D051-4611-811C-C8101B0D2F0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81108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  <a:endParaRPr lang="ru-RU" altLang="zh-CN" noProof="0"/>
          </a:p>
        </p:txBody>
      </p:sp>
      <p:sp>
        <p:nvSpPr>
          <p:cNvPr id="44" name="Текст 8">
            <a:extLst>
              <a:ext uri="{FF2B5EF4-FFF2-40B4-BE49-F238E27FC236}">
                <a16:creationId xmlns:a16="http://schemas.microsoft.com/office/drawing/2014/main" id="{6C195A32-24CC-4109-9C00-31757D0A0A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81108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  <a:endParaRPr lang="ru-RU" altLang="zh-CN" noProof="0"/>
          </a:p>
        </p:txBody>
      </p:sp>
      <p:sp>
        <p:nvSpPr>
          <p:cNvPr id="45" name="Рисунок 4">
            <a:extLst>
              <a:ext uri="{FF2B5EF4-FFF2-40B4-BE49-F238E27FC236}">
                <a16:creationId xmlns:a16="http://schemas.microsoft.com/office/drawing/2014/main" id="{B318C64F-C963-4A3C-BB8F-999A7F7F5F8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8112825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изображение</a:t>
            </a:r>
          </a:p>
        </p:txBody>
      </p:sp>
      <p:sp>
        <p:nvSpPr>
          <p:cNvPr id="46" name="Текст 8">
            <a:extLst>
              <a:ext uri="{FF2B5EF4-FFF2-40B4-BE49-F238E27FC236}">
                <a16:creationId xmlns:a16="http://schemas.microsoft.com/office/drawing/2014/main" id="{B8B9BC49-5937-4C0A-9AA6-7A7DA7F18CA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4731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  <a:endParaRPr lang="ru-RU" altLang="zh-CN" noProof="0"/>
          </a:p>
        </p:txBody>
      </p:sp>
      <p:sp>
        <p:nvSpPr>
          <p:cNvPr id="47" name="Текст 10">
            <a:extLst>
              <a:ext uri="{FF2B5EF4-FFF2-40B4-BE49-F238E27FC236}">
                <a16:creationId xmlns:a16="http://schemas.microsoft.com/office/drawing/2014/main" id="{8020B4D6-002F-4FA9-BF1D-FC56D9A06F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64731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  <a:endParaRPr lang="ru-RU" altLang="zh-CN" noProof="0"/>
          </a:p>
        </p:txBody>
      </p:sp>
      <p:sp>
        <p:nvSpPr>
          <p:cNvPr id="48" name="Текст 8">
            <a:extLst>
              <a:ext uri="{FF2B5EF4-FFF2-40B4-BE49-F238E27FC236}">
                <a16:creationId xmlns:a16="http://schemas.microsoft.com/office/drawing/2014/main" id="{93C1946C-7118-4BF3-8EE8-B0944465F49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64731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  <a:endParaRPr lang="ru-RU" altLang="zh-CN" noProof="0"/>
          </a:p>
        </p:txBody>
      </p:sp>
    </p:spTree>
    <p:extLst>
      <p:ext uri="{BB962C8B-B14F-4D97-AF65-F5344CB8AC3E}">
        <p14:creationId xmlns:p14="http://schemas.microsoft.com/office/powerpoint/2010/main" val="1638949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лены группы 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37570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37570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19606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19606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63509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63509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07412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207412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9" name="Рисунок 15">
            <a:extLst>
              <a:ext uri="{FF2B5EF4-FFF2-40B4-BE49-F238E27FC236}">
                <a16:creationId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37570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0" name="Рисунок 15">
            <a:extLst>
              <a:ext uri="{FF2B5EF4-FFF2-40B4-BE49-F238E27FC236}">
                <a16:creationId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19606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1" name="Рисунок 15">
            <a:extLst>
              <a:ext uri="{FF2B5EF4-FFF2-40B4-BE49-F238E27FC236}">
                <a16:creationId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63509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2" name="Рисунок 15">
            <a:extLst>
              <a:ext uri="{FF2B5EF4-FFF2-40B4-BE49-F238E27FC236}">
                <a16:creationId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8207412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1" name="Текст 8">
            <a:extLst>
              <a:ext uri="{FF2B5EF4-FFF2-40B4-BE49-F238E27FC236}">
                <a16:creationId xmlns:a16="http://schemas.microsoft.com/office/drawing/2014/main" id="{F9EF21D5-1862-4F5B-86BF-B76AF2A72B3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5131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80EC8DA4-EC6B-4362-949F-968E973A545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5131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3" name="Рисунок 15">
            <a:extLst>
              <a:ext uri="{FF2B5EF4-FFF2-40B4-BE49-F238E27FC236}">
                <a16:creationId xmlns:a16="http://schemas.microsoft.com/office/drawing/2014/main" id="{FC64B5FD-0E87-4FAB-AFEA-D10DFED9F653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015131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46205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изображением 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9">
            <a:extLst>
              <a:ext uri="{FF2B5EF4-FFF2-40B4-BE49-F238E27FC236}">
                <a16:creationId xmlns:a16="http://schemas.microsoft.com/office/drawing/2014/main" id="{8BA39708-26C4-4C58-AAF1-7DDBAAFAC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29FEC1A-545F-4D58-B291-028B7D695567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36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9896" y="4962525"/>
            <a:ext cx="35717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7B6BB1-24C3-48A6-913C-94F7EA8127A1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C9CBFF-5639-480A-82C7-50DAD54E2E48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012861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434267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592846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2A4E56-DEE9-4FB2-89FF-0F12DB08AD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8525B7-4C8D-4482-98E3-A68789AAB0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602381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9">
            <a:extLst>
              <a:ext uri="{FF2B5EF4-FFF2-40B4-BE49-F238E27FC236}">
                <a16:creationId xmlns:a16="http://schemas.microsoft.com/office/drawing/2014/main" id="{FF978957-D101-43B4-A717-19B1820B4F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DD3616-4E40-4CE5-88C8-2AF6E47D2086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EA3B184-0AF0-4DF5-B2BD-E6D1806BE1BF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8FC9062-5711-4550-8470-F1324E804FFF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6336000" y="0"/>
            <a:ext cx="397957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54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5624" y="5057775"/>
            <a:ext cx="3206053" cy="24765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Полное имя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9EABB85-2AAF-4939-BDF4-E3CF2F31B3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05625" y="5400675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/>
                </a:solidFill>
              </a:defRPr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ZA" sz="1600" dirty="0"/>
            </a:lvl5pPr>
          </a:lstStyle>
          <a:p>
            <a:pPr marL="266700" lvl="0" indent="-266700" rtl="0"/>
            <a:r>
              <a:rPr lang="ru-RU" noProof="0"/>
              <a:t>Контактный номер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E7DF27-55E9-4F17-91D3-29228A4020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05625" y="5751513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smtClean="0">
                <a:solidFill>
                  <a:schemeClr val="bg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ZA" sz="1600"/>
            </a:lvl5pPr>
          </a:lstStyle>
          <a:p>
            <a:pPr marL="266700" lvl="0" indent="-266700" rtl="0"/>
            <a:r>
              <a:rPr lang="ru-RU" noProof="0"/>
              <a:t>Электронная почта или контакт в социальной сети</a:t>
            </a:r>
          </a:p>
        </p:txBody>
      </p:sp>
    </p:spTree>
    <p:extLst>
      <p:ext uri="{BB962C8B-B14F-4D97-AF65-F5344CB8AC3E}">
        <p14:creationId xmlns:p14="http://schemas.microsoft.com/office/powerpoint/2010/main" val="41008153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знакомительные версии мобильных прило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Экрана мобильного телефо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68055F11-596F-47BF-A832-A501EC346C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07" y="915497"/>
            <a:ext cx="4666142" cy="4684105"/>
          </a:xfrm>
          <a:prstGeom prst="rect">
            <a:avLst/>
          </a:prstGeom>
        </p:spPr>
      </p:pic>
      <p:pic>
        <p:nvPicPr>
          <p:cNvPr id="9" name="Рисунок 8" descr="Экрана мобильного телефо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80EBF765-2A5E-4BDA-B092-25691E4791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929" y="915497"/>
            <a:ext cx="4666142" cy="4684105"/>
          </a:xfrm>
          <a:prstGeom prst="rect">
            <a:avLst/>
          </a:prstGeom>
        </p:spPr>
      </p:pic>
      <p:pic>
        <p:nvPicPr>
          <p:cNvPr id="10" name="Рисунок 9" descr="Экрана мобильного телефо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97A6530-14B5-4A05-B7A3-7BA661FCD5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551" y="915497"/>
            <a:ext cx="4666142" cy="4684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47EC9494-5A42-419D-AADF-96EF1EFD7B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5505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Сведения о макете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CE2D3309-00A3-42D9-8706-6F2A6AD3BB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5505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макета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94E4C70C-AC1E-4EDE-B2C1-23A54123479F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17714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Сведения о макете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14B1BB7D-C6D3-4D9C-A235-6CBB5A13EE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714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макета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718515F4-6451-4FB7-ACE4-5D9C2CD207A4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869987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Сведения о макете</a:t>
            </a:r>
          </a:p>
        </p:txBody>
      </p:sp>
      <p:sp>
        <p:nvSpPr>
          <p:cNvPr id="16" name="Текст 11">
            <a:extLst>
              <a:ext uri="{FF2B5EF4-FFF2-40B4-BE49-F238E27FC236}">
                <a16:creationId xmlns:a16="http://schemas.microsoft.com/office/drawing/2014/main" id="{B362C889-34FC-4EB1-967B-DC98349082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9987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макета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4C4EB921-BD58-4C2E-BDD5-FC8D2629829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751679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7" name="Рисунок 3">
            <a:extLst>
              <a:ext uri="{FF2B5EF4-FFF2-40B4-BE49-F238E27FC236}">
                <a16:creationId xmlns:a16="http://schemas.microsoft.com/office/drawing/2014/main" id="{3CB44DE3-C599-4EA7-BFDA-4E39AE89FC0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81301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Рисунок 3">
            <a:extLst>
              <a:ext uri="{FF2B5EF4-FFF2-40B4-BE49-F238E27FC236}">
                <a16:creationId xmlns:a16="http://schemas.microsoft.com/office/drawing/2014/main" id="{A4392E45-2A0B-49BF-9952-79C42AF8DE9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810923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2301276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зы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9CC2AE-E299-42B4-A2C4-357708A0054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800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ru-RU" noProof="0"/>
              <a:t>Здесь должен быть отзыв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556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и должность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03139A49-E537-4395-967A-08C9978207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25172" y="3591659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ru-RU" noProof="0"/>
              <a:t>Здесь должен быть отзыв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3EE1C8A1-F171-46D2-A92F-1B0E9C52B1A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68052" y="5448541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и должность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E3E7FB48-98BE-4677-A80F-969F9F30720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218545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ru-RU" noProof="0"/>
              <a:t>Здесь должен быть отзыв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0146F28A-70F5-4E8B-8A3A-ADB1B6A080D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69301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и 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3627155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83102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05D700-F00E-4505-8483-501219FB8BD2}"/>
              </a:ext>
            </a:extLst>
          </p:cNvPr>
          <p:cNvSpPr/>
          <p:nvPr userDrawn="1"/>
        </p:nvSpPr>
        <p:spPr>
          <a:xfrm>
            <a:off x="0" y="0"/>
            <a:ext cx="12192000" cy="636536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</p:spTree>
    <p:extLst>
      <p:ext uri="{BB962C8B-B14F-4D97-AF65-F5344CB8AC3E}">
        <p14:creationId xmlns:p14="http://schemas.microsoft.com/office/powerpoint/2010/main" val="41868349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F80631D-0113-45B5-9716-6AED2430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Текст 3">
            <a:extLst>
              <a:ext uri="{FF2B5EF4-FFF2-40B4-BE49-F238E27FC236}">
                <a16:creationId xmlns:a16="http://schemas.microsoft.com/office/drawing/2014/main" id="{81AC65F5-382D-4CF6-95CF-DD3FC6D96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3" name="Объект 2">
            <a:extLst>
              <a:ext uri="{FF2B5EF4-FFF2-40B4-BE49-F238E27FC236}">
                <a16:creationId xmlns:a16="http://schemas.microsoft.com/office/drawing/2014/main" id="{DF554488-3F7D-4F3A-9AAF-73FB0977D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5962" y="457200"/>
            <a:ext cx="5501126" cy="5411787"/>
          </a:xfrm>
        </p:spPr>
        <p:txBody>
          <a:bodyPr rtlCol="0"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996757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F80631D-0113-45B5-9716-6AED2430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Текст 3">
            <a:extLst>
              <a:ext uri="{FF2B5EF4-FFF2-40B4-BE49-F238E27FC236}">
                <a16:creationId xmlns:a16="http://schemas.microsoft.com/office/drawing/2014/main" id="{81AC65F5-382D-4CF6-95CF-DD3FC6D96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Рисунок 2">
            <a:extLst>
              <a:ext uri="{FF2B5EF4-FFF2-40B4-BE49-F238E27FC236}">
                <a16:creationId xmlns:a16="http://schemas.microsoft.com/office/drawing/2014/main" id="{56321125-B861-4CD5-8023-6E403517657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804181" y="457201"/>
            <a:ext cx="5504688" cy="5403850"/>
          </a:xfrm>
        </p:spPr>
        <p:txBody>
          <a:bodyPr rtlCol="0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877188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9">
            <a:extLst>
              <a:ext uri="{FF2B5EF4-FFF2-40B4-BE49-F238E27FC236}">
                <a16:creationId xmlns:a16="http://schemas.microsoft.com/office/drawing/2014/main" id="{6FAD7B97-1B74-414B-B585-45E33908CB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365363"/>
          </a:xfrm>
          <a:solidFill>
            <a:schemeClr val="tx1">
              <a:lumMod val="75000"/>
              <a:lumOff val="25000"/>
            </a:schemeClr>
          </a:solidFill>
        </p:spPr>
        <p:txBody>
          <a:bodyPr vert="vert270" lIns="144000" tIns="0" rIns="0" rtlCol="0" anchor="t"/>
          <a:lstStyle>
            <a:lvl1pPr marL="0" indent="0" algn="ct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</p:spTree>
    <p:extLst>
      <p:ext uri="{BB962C8B-B14F-4D97-AF65-F5344CB8AC3E}">
        <p14:creationId xmlns:p14="http://schemas.microsoft.com/office/powerpoint/2010/main" val="149566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, содержимое и изображ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3714749"/>
            <a:ext cx="6406950" cy="3143249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3714746"/>
            <a:ext cx="4416225" cy="2364591"/>
          </a:xfrm>
        </p:spPr>
        <p:txBody>
          <a:bodyPr rtlCol="0" anchor="t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103" y="3981451"/>
            <a:ext cx="5749483" cy="1343026"/>
          </a:xfrm>
        </p:spPr>
        <p:txBody>
          <a:bodyPr rtlCol="0"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528B6E3D-9C01-45EA-9E2B-711EC1B84F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53050" y="0"/>
            <a:ext cx="640695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ru-RU" noProof="0"/>
              <a:t>Вставьте или перетащите свое фото</a:t>
            </a:r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C8965A7-6363-464F-998B-64E00F4F49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58442" y="5657850"/>
            <a:ext cx="5749334" cy="111994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 rtl="0"/>
            <a:r>
              <a:rPr lang="ru-RU" noProof="0"/>
              <a:t>Подзаголовок, ключевую фразу или размытое изображение можно добавить сюда</a:t>
            </a:r>
          </a:p>
        </p:txBody>
      </p:sp>
    </p:spTree>
    <p:extLst>
      <p:ext uri="{BB962C8B-B14F-4D97-AF65-F5344CB8AC3E}">
        <p14:creationId xmlns:p14="http://schemas.microsoft.com/office/powerpoint/2010/main" val="3420662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нкты с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9" name="Рисунок 15">
            <a:extLst>
              <a:ext uri="{FF2B5EF4-FFF2-40B4-BE49-F238E27FC236}">
                <a16:creationId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7718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0" name="Рисунок 15">
            <a:extLst>
              <a:ext uri="{FF2B5EF4-FFF2-40B4-BE49-F238E27FC236}">
                <a16:creationId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1122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1" name="Рисунок 15">
            <a:extLst>
              <a:ext uri="{FF2B5EF4-FFF2-40B4-BE49-F238E27FC236}">
                <a16:creationId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4519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2" name="Рисунок 15">
            <a:extLst>
              <a:ext uri="{FF2B5EF4-FFF2-40B4-BE49-F238E27FC236}">
                <a16:creationId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7805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406483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нкты со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EFA8C4C-FE50-44C1-8434-6C7BB898173F}"/>
              </a:ext>
            </a:extLst>
          </p:cNvPr>
          <p:cNvSpPr/>
          <p:nvPr userDrawn="1"/>
        </p:nvSpPr>
        <p:spPr>
          <a:xfrm>
            <a:off x="432000" y="0"/>
            <a:ext cx="5472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974545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Подзаголовок, ключевую фразу или размытое изображение можно добавить сюда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2000" y="6365363"/>
            <a:ext cx="5472000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Рисунок 4">
            <a:extLst>
              <a:ext uri="{FF2B5EF4-FFF2-40B4-BE49-F238E27FC236}">
                <a16:creationId xmlns:a16="http://schemas.microsoft.com/office/drawing/2014/main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0"/>
            <a:ext cx="547200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ru-RU" noProof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974545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800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800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2527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2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02527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7" name="Текст 8">
            <a:extLst>
              <a:ext uri="{FF2B5EF4-FFF2-40B4-BE49-F238E27FC236}">
                <a16:creationId xmlns:a16="http://schemas.microsoft.com/office/drawing/2014/main" id="{C595063C-F901-4E60-A714-6454F42F0D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1705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3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C7672B0A-0079-40F6-8B93-A5F1DB5882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1705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</p:spTree>
    <p:extLst>
      <p:ext uri="{BB962C8B-B14F-4D97-AF65-F5344CB8AC3E}">
        <p14:creationId xmlns:p14="http://schemas.microsoft.com/office/powerpoint/2010/main" val="5466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пункта со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EFA8C4C-FE50-44C1-8434-6C7BB898173F}"/>
              </a:ext>
            </a:extLst>
          </p:cNvPr>
          <p:cNvSpPr/>
          <p:nvPr userDrawn="1"/>
        </p:nvSpPr>
        <p:spPr>
          <a:xfrm>
            <a:off x="432000" y="0"/>
            <a:ext cx="5472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974545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Подзаголовок, ключевую фразу или размытое изображение можно добавить сюда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Рисунок 4">
            <a:extLst>
              <a:ext uri="{FF2B5EF4-FFF2-40B4-BE49-F238E27FC236}">
                <a16:creationId xmlns:a16="http://schemas.microsoft.com/office/drawing/2014/main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0"/>
            <a:ext cx="547200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ru-RU" noProof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974545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5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3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785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026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4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6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23" name="Текст 8">
            <a:extLst>
              <a:ext uri="{FF2B5EF4-FFF2-40B4-BE49-F238E27FC236}">
                <a16:creationId xmlns:a16="http://schemas.microsoft.com/office/drawing/2014/main" id="{B71CBA76-3CE4-4FA7-8940-41ECC9129C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85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ADC8FCF6-5E2F-4976-8979-F493766C38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785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5" name="Текст 8">
            <a:extLst>
              <a:ext uri="{FF2B5EF4-FFF2-40B4-BE49-F238E27FC236}">
                <a16:creationId xmlns:a16="http://schemas.microsoft.com/office/drawing/2014/main" id="{F111F3D7-9557-4D01-B2FB-38A2FFA105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026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2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FE89EBCC-101B-4979-93C1-08579B0319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026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</p:spTree>
    <p:extLst>
      <p:ext uri="{BB962C8B-B14F-4D97-AF65-F5344CB8AC3E}">
        <p14:creationId xmlns:p14="http://schemas.microsoft.com/office/powerpoint/2010/main" val="3040843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фровой продук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CE857ED-B36A-4B8A-81C4-94389617E2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465" y="1007667"/>
            <a:ext cx="11528535" cy="56453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3613424"/>
            <a:ext cx="3974900" cy="2465913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77496E8-E637-4081-A0D0-AB167EE459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582738"/>
            <a:ext cx="3975100" cy="1744662"/>
          </a:xfrm>
        </p:spPr>
        <p:txBody>
          <a:bodyPr rtlCol="0" anchor="b"/>
          <a:lstStyle>
            <a:lvl1pPr marL="0" indent="0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Выделенный текст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DE221C2C-B20F-4F90-A44F-08EE879BA9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17319" y="1450975"/>
            <a:ext cx="6974680" cy="3935414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свой макет экрана</a:t>
            </a:r>
          </a:p>
        </p:txBody>
      </p:sp>
    </p:spTree>
    <p:extLst>
      <p:ext uri="{BB962C8B-B14F-4D97-AF65-F5344CB8AC3E}">
        <p14:creationId xmlns:p14="http://schemas.microsoft.com/office/powerpoint/2010/main" val="77450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AE51FED-0A73-4769-96A2-4C362E5D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55B16D-31A1-4D28-ADC4-0BDEF4E07DF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008000"/>
            <a:ext cx="11340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Строка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4D4C6E-0D63-44CE-B0B4-BAA8F101EAF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231749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0BF46361-E4F6-47BA-9660-22CF6C0669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1498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2BB15A8A-91AC-4F5D-A727-1D120F5D43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91247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1A87D1D6-A833-418D-948C-DDF7937231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31749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Раздел 1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729FC9F6-9736-4DA2-A807-7430389A47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1498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Раздел 2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8FD41719-B17D-4C65-8905-CFB25698E4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91247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Раздел 3</a:t>
            </a:r>
          </a:p>
        </p:txBody>
      </p:sp>
    </p:spTree>
    <p:extLst>
      <p:ext uri="{BB962C8B-B14F-4D97-AF65-F5344CB8AC3E}">
        <p14:creationId xmlns:p14="http://schemas.microsoft.com/office/powerpoint/2010/main" val="230680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6A7F847-7F52-4026-B418-55C25C28C4CB}"/>
              </a:ext>
            </a:extLst>
          </p:cNvPr>
          <p:cNvSpPr/>
          <p:nvPr userDrawn="1"/>
        </p:nvSpPr>
        <p:spPr>
          <a:xfrm>
            <a:off x="0" y="6365364"/>
            <a:ext cx="12192000" cy="421200"/>
          </a:xfrm>
          <a:prstGeom prst="rect">
            <a:avLst/>
          </a:prstGeom>
          <a:gradFill>
            <a:gsLst>
              <a:gs pos="53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7D8FD-2235-485B-95E1-2EBD5AB47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99F4A233-446A-4EDA-9622-BBF0631DF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728000"/>
            <a:ext cx="113400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4A2955-0629-484D-8B16-D4500802A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DBD150CE-DC66-461D-A66C-7CF330704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5363"/>
            <a:ext cx="5472000" cy="4124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ED0A63-77FF-4992-99DD-A09E96E22ACC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6335A3F-070E-4B0E-A4FA-9B3279A2897C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Надпись 12">
            <a:extLst>
              <a:ext uri="{FF2B5EF4-FFF2-40B4-BE49-F238E27FC236}">
                <a16:creationId xmlns:a16="http://schemas.microsoft.com/office/drawing/2014/main" id="{7C7EB16B-9FE5-4954-8D9A-47381E739BF5}"/>
              </a:ext>
            </a:extLst>
          </p:cNvPr>
          <p:cNvSpPr txBox="1"/>
          <p:nvPr userDrawn="1"/>
        </p:nvSpPr>
        <p:spPr>
          <a:xfrm>
            <a:off x="9529311" y="6365363"/>
            <a:ext cx="2047875" cy="4299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 rtl="0"/>
            <a:r>
              <a:rPr lang="ru-RU" sz="1200" b="0" noProof="0">
                <a:solidFill>
                  <a:schemeClr val="bg1">
                    <a:lumMod val="65000"/>
                  </a:schemeClr>
                </a:solidFill>
                <a:latin typeface="+mn-lt"/>
              </a:rPr>
              <a:t>ИМЯ ИЛИ ЛОГОТИП</a:t>
            </a:r>
          </a:p>
        </p:txBody>
      </p:sp>
    </p:spTree>
    <p:extLst>
      <p:ext uri="{BB962C8B-B14F-4D97-AF65-F5344CB8AC3E}">
        <p14:creationId xmlns:p14="http://schemas.microsoft.com/office/powerpoint/2010/main" val="22448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62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4" r:id="rId9"/>
    <p:sldLayoutId id="2147483665" r:id="rId10"/>
    <p:sldLayoutId id="2147483666" r:id="rId11"/>
    <p:sldLayoutId id="2147483667" r:id="rId12"/>
    <p:sldLayoutId id="2147483650" r:id="rId13"/>
    <p:sldLayoutId id="2147483652" r:id="rId14"/>
    <p:sldLayoutId id="2147483653" r:id="rId15"/>
    <p:sldLayoutId id="2147483668" r:id="rId16"/>
    <p:sldLayoutId id="2147483669" r:id="rId17"/>
    <p:sldLayoutId id="2147483671" r:id="rId18"/>
    <p:sldLayoutId id="2147483672" r:id="rId19"/>
    <p:sldLayoutId id="2147483654" r:id="rId20"/>
    <p:sldLayoutId id="2147483678" r:id="rId21"/>
    <p:sldLayoutId id="2147483655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9" r:id="rId28"/>
    <p:sldLayoutId id="2147483680" r:id="rId2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000"/>
        </a:spcBef>
        <a:spcAft>
          <a:spcPts val="500"/>
        </a:spcAft>
        <a:buClr>
          <a:schemeClr val="accent1"/>
        </a:buClr>
        <a:buFont typeface="Arial" panose="020B0604020202020204" pitchFamily="34" charset="0"/>
        <a:buChar char="○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3.svg"/><Relationship Id="rId10" Type="http://schemas.openxmlformats.org/officeDocument/2006/relationships/image" Target="../media/image9.png"/><Relationship Id="rId9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jpe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svg"/><Relationship Id="rId5" Type="http://schemas.openxmlformats.org/officeDocument/2006/relationships/image" Target="../media/image23.png"/><Relationship Id="rId4" Type="http://schemas.openxmlformats.org/officeDocument/2006/relationships/image" Target="../media/image3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Две девочки смотрят на экран ноутбука">
            <a:extLst>
              <a:ext uri="{FF2B5EF4-FFF2-40B4-BE49-F238E27FC236}">
                <a16:creationId xmlns:a16="http://schemas.microsoft.com/office/drawing/2014/main" id="{F05D089D-7A15-41BC-B971-911CC28C4A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8" name="Прямоугольник 27" title="Темный полупрозрачный фон">
            <a:extLst>
              <a:ext uri="{FF2B5EF4-FFF2-40B4-BE49-F238E27FC236}">
                <a16:creationId xmlns:a16="http://schemas.microsoft.com/office/drawing/2014/main" id="{E93CFE69-79B0-440B-949E-DA17AD834A10}"/>
              </a:ext>
            </a:extLst>
          </p:cNvPr>
          <p:cNvSpPr/>
          <p:nvPr/>
        </p:nvSpPr>
        <p:spPr>
          <a:xfrm>
            <a:off x="6336000" y="0"/>
            <a:ext cx="3979575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9" name="Надпись 18">
            <a:extLst>
              <a:ext uri="{FF2B5EF4-FFF2-40B4-BE49-F238E27FC236}">
                <a16:creationId xmlns:a16="http://schemas.microsoft.com/office/drawing/2014/main" id="{5170152F-4BDD-EA4D-B3D1-E9A87974CFC0}"/>
              </a:ext>
            </a:extLst>
          </p:cNvPr>
          <p:cNvSpPr txBox="1"/>
          <p:nvPr/>
        </p:nvSpPr>
        <p:spPr bwMode="gray">
          <a:xfrm>
            <a:off x="6433190" y="2483641"/>
            <a:ext cx="2983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ct val="90000"/>
              </a:lnSpc>
            </a:pPr>
            <a:r>
              <a:rPr lang="ru-RU" sz="2000" b="1" noProof="1">
                <a:gradFill>
                  <a:gsLst>
                    <a:gs pos="0">
                      <a:schemeClr val="accent1"/>
                    </a:gs>
                    <a:gs pos="51300">
                      <a:schemeClr val="accent2"/>
                    </a:gs>
                    <a:gs pos="100000">
                      <a:schemeClr val="accent3"/>
                    </a:gs>
                  </a:gsLst>
                  <a:lin ang="0" scaled="0"/>
                </a:gradFill>
              </a:rPr>
              <a:t>Fabrikam, Inc.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8F2B1-EF8F-4772-ADA1-4195B20EBA74}"/>
              </a:ext>
            </a:extLst>
          </p:cNvPr>
          <p:cNvSpPr>
            <a:spLocks noGrp="1"/>
          </p:cNvSpPr>
          <p:nvPr>
            <p:ph type="ctrTitle"/>
          </p:nvPr>
        </p:nvSpPr>
        <p:spPr bwMode="gray"/>
        <p:txBody>
          <a:bodyPr rtlCol="0"/>
          <a:lstStyle/>
          <a:p>
            <a:pPr rtl="0"/>
            <a:r>
              <a:rPr lang="ru-RU" sz="3100" dirty="0" smtClean="0"/>
              <a:t>КАРЬЕРА В МЕДИА ДЛЯ ЧЕЛОВЕКА С ИНВАЛИДНСТЬЮ</a:t>
            </a:r>
            <a:endParaRPr lang="ru-RU" sz="3100" dirty="0"/>
          </a:p>
        </p:txBody>
      </p:sp>
      <p:cxnSp>
        <p:nvCxnSpPr>
          <p:cNvPr id="16" name="Прямая соединительная линия 15" title="Разделитель">
            <a:extLst>
              <a:ext uri="{FF2B5EF4-FFF2-40B4-BE49-F238E27FC236}">
                <a16:creationId xmlns:a16="http://schemas.microsoft.com/office/drawing/2014/main" id="{F3753AF9-461F-4049-BB9D-621E76A51470}"/>
              </a:ext>
            </a:extLst>
          </p:cNvPr>
          <p:cNvCxnSpPr>
            <a:cxnSpLocks/>
          </p:cNvCxnSpPr>
          <p:nvPr/>
        </p:nvCxnSpPr>
        <p:spPr>
          <a:xfrm>
            <a:off x="6539896" y="4876800"/>
            <a:ext cx="3571782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65124A8-7554-4DB8-896F-F9946B9CF1F9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6539896" y="4962524"/>
            <a:ext cx="3571782" cy="1559563"/>
          </a:xfrm>
        </p:spPr>
        <p:txBody>
          <a:bodyPr rtlCol="0"/>
          <a:lstStyle/>
          <a:p>
            <a:pPr rtl="0"/>
            <a:r>
              <a:rPr lang="ru-RU" dirty="0" smtClean="0"/>
              <a:t>Чем заниматься? Где учиться? Как заработать на жизнь?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33190" y="2377000"/>
            <a:ext cx="2279736" cy="475973"/>
          </a:xfrm>
          <a:prstGeom prst="rect">
            <a:avLst/>
          </a:prstGeom>
          <a:solidFill>
            <a:srgbClr val="08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F10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958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3EAE0D-88F0-4123-A369-92983D7E5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Как начать заниматься медиа?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873866-C6DF-4447-8D2F-8A88CF14E6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" y="1582738"/>
            <a:ext cx="3975100" cy="1744662"/>
          </a:xfrm>
        </p:spPr>
        <p:txBody>
          <a:bodyPr rtlCol="0"/>
          <a:lstStyle/>
          <a:p>
            <a:pPr rtl="0"/>
            <a:r>
              <a:rPr lang="ru-RU" dirty="0" smtClean="0"/>
              <a:t>В эту пятницу, 29 января, Медиа </a:t>
            </a:r>
            <a:r>
              <a:rPr lang="en-US" dirty="0" smtClean="0"/>
              <a:t>Z</a:t>
            </a:r>
            <a:r>
              <a:rPr lang="ru-RU" dirty="0"/>
              <a:t>!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6BC25F-F41F-4EE7-8166-FD25E15EA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3802743"/>
            <a:ext cx="3974900" cy="2091537"/>
          </a:xfrm>
        </p:spPr>
        <p:txBody>
          <a:bodyPr rtlCol="0"/>
          <a:lstStyle/>
          <a:p>
            <a:pPr marL="0" indent="0" rtl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Регистрируйтесь</a:t>
            </a:r>
          </a:p>
          <a:p>
            <a:pPr marL="0" indent="0" rtl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Участвуйте</a:t>
            </a:r>
          </a:p>
          <a:p>
            <a:pPr marL="0" indent="0" rtl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Занимайтесь медиа!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A106A1-5BFA-4033-8A49-0E0F2A688C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10</a:t>
            </a:fld>
            <a:endParaRPr lang="ru-RU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2" b="96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96664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14">
            <a:extLst>
              <a:ext uri="{FF2B5EF4-FFF2-40B4-BE49-F238E27FC236}">
                <a16:creationId xmlns:a16="http://schemas.microsoft.com/office/drawing/2014/main" id="{358B6C62-CDD6-4E2C-8BC8-699230D39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2657476"/>
            <a:ext cx="4416225" cy="3421862"/>
          </a:xfrm>
        </p:spPr>
        <p:txBody>
          <a:bodyPr rtlCol="0"/>
          <a:lstStyle/>
          <a:p>
            <a:pPr rtl="0">
              <a:buFontTx/>
              <a:buChar char="-"/>
            </a:pPr>
            <a:r>
              <a:rPr lang="ru-RU" noProof="1" smtClean="0"/>
              <a:t>Профессиональный практикующий журналист,</a:t>
            </a:r>
          </a:p>
          <a:p>
            <a:pPr rtl="0">
              <a:buFontTx/>
              <a:buChar char="-"/>
            </a:pPr>
            <a:r>
              <a:rPr lang="ru-RU" noProof="1" smtClean="0"/>
              <a:t>Педагог дополнительного ообразования,</a:t>
            </a:r>
          </a:p>
          <a:p>
            <a:pPr rtl="0">
              <a:buFontTx/>
              <a:buChar char="-"/>
            </a:pPr>
            <a:r>
              <a:rPr lang="ru-RU" noProof="1" smtClean="0"/>
              <a:t>Председатель Свердловского регионального отделения ООДО «Лига юных журналистов»</a:t>
            </a:r>
          </a:p>
          <a:p>
            <a:pPr rtl="0">
              <a:buFontTx/>
              <a:buChar char="-"/>
            </a:pPr>
            <a:endParaRPr lang="ru-RU" noProof="1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03D6D45-09FB-4A71-8BA9-C71413D258DB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ru-RU" noProof="1" smtClean="0"/>
              <a:t>АЛЕНА ЧЕХОМОВА</a:t>
            </a:r>
            <a:endParaRPr lang="ru-RU" noProof="1"/>
          </a:p>
        </p:txBody>
      </p:sp>
      <p:cxnSp>
        <p:nvCxnSpPr>
          <p:cNvPr id="45" name="Прямая соединительная линия 44" title="Разделитель">
            <a:extLst>
              <a:ext uri="{FF2B5EF4-FFF2-40B4-BE49-F238E27FC236}">
                <a16:creationId xmlns:a16="http://schemas.microsoft.com/office/drawing/2014/main" id="{68893E2F-227D-4472-B59F-3DEBF46C0EDC}"/>
              </a:ext>
            </a:extLst>
          </p:cNvPr>
          <p:cNvCxnSpPr>
            <a:cxnSpLocks/>
          </p:cNvCxnSpPr>
          <p:nvPr/>
        </p:nvCxnSpPr>
        <p:spPr bwMode="ltGray">
          <a:xfrm>
            <a:off x="5657669" y="5491163"/>
            <a:ext cx="5750421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Текст 28">
            <a:extLst>
              <a:ext uri="{FF2B5EF4-FFF2-40B4-BE49-F238E27FC236}">
                <a16:creationId xmlns:a16="http://schemas.microsoft.com/office/drawing/2014/main" id="{CAA3871B-5A80-4D63-B9BD-FFAB1FF706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658442" y="5657850"/>
            <a:ext cx="4692058" cy="1119943"/>
          </a:xfrm>
        </p:spPr>
        <p:txBody>
          <a:bodyPr rtlCol="0"/>
          <a:lstStyle/>
          <a:p>
            <a:pPr rtl="0"/>
            <a:r>
              <a:rPr lang="ru-RU" noProof="1" smtClean="0"/>
              <a:t>Руководитель Студии молодежных медиа «Громко!» ГАНОУ СО «Дворец молодежи», специалист проекта «Право на дело»</a:t>
            </a:r>
            <a:endParaRPr lang="ru-RU" noProof="1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AEF3E39-2332-4C12-9142-1DB674D9F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1" smtClean="0"/>
              <a:pPr/>
              <a:t>2</a:t>
            </a:fld>
            <a:endParaRPr lang="ru-RU" noProof="1"/>
          </a:p>
        </p:txBody>
      </p:sp>
      <p:sp>
        <p:nvSpPr>
          <p:cNvPr id="6" name="Прямоугольник 5"/>
          <p:cNvSpPr/>
          <p:nvPr/>
        </p:nvSpPr>
        <p:spPr>
          <a:xfrm>
            <a:off x="5381897" y="0"/>
            <a:ext cx="6390103" cy="37229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609" y="-49553"/>
            <a:ext cx="4552270" cy="455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6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58C420A-3AEC-4BE5-BD90-C854A306696C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ru-RU" sz="4400" dirty="0" smtClean="0"/>
              <a:t>Почему медиа?</a:t>
            </a:r>
            <a:endParaRPr lang="ru-RU" sz="4400" dirty="0"/>
          </a:p>
        </p:txBody>
      </p:sp>
      <p:cxnSp>
        <p:nvCxnSpPr>
          <p:cNvPr id="12" name="Прямая соединительная линия 11" title="Разделитель">
            <a:extLst>
              <a:ext uri="{FF2B5EF4-FFF2-40B4-BE49-F238E27FC236}">
                <a16:creationId xmlns:a16="http://schemas.microsoft.com/office/drawing/2014/main" id="{3E48293B-B086-4048-863C-47E7C47880A1}"/>
              </a:ext>
            </a:extLst>
          </p:cNvPr>
          <p:cNvCxnSpPr>
            <a:cxnSpLocks/>
          </p:cNvCxnSpPr>
          <p:nvPr/>
        </p:nvCxnSpPr>
        <p:spPr bwMode="ltGray">
          <a:xfrm>
            <a:off x="680728" y="5491163"/>
            <a:ext cx="4974545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бъект 1">
            <a:extLst>
              <a:ext uri="{FF2B5EF4-FFF2-40B4-BE49-F238E27FC236}">
                <a16:creationId xmlns:a16="http://schemas.microsoft.com/office/drawing/2014/main" id="{1AC9E886-BD82-4757-912B-F7589A22164F}"/>
              </a:ext>
            </a:extLst>
          </p:cNvPr>
          <p:cNvSpPr>
            <a:spLocks noGrp="1"/>
          </p:cNvSpPr>
          <p:nvPr>
            <p:ph idx="1"/>
          </p:nvPr>
        </p:nvSpPr>
        <p:spPr bwMode="gray"/>
        <p:txBody>
          <a:bodyPr rtlCol="0"/>
          <a:lstStyle/>
          <a:p>
            <a:pPr rtl="0"/>
            <a:r>
              <a:rPr lang="ru-RU" dirty="0" smtClean="0"/>
              <a:t>Что дают занятия медиа человеку с инвалидностью?</a:t>
            </a:r>
            <a:endParaRPr lang="ru-RU" dirty="0"/>
          </a:p>
        </p:txBody>
      </p:sp>
      <p:sp>
        <p:nvSpPr>
          <p:cNvPr id="16" name="Прямоугольник 15" title="Фон для значка">
            <a:extLst>
              <a:ext uri="{FF2B5EF4-FFF2-40B4-BE49-F238E27FC236}">
                <a16:creationId xmlns:a16="http://schemas.microsoft.com/office/drawing/2014/main" id="{05860339-31F7-4884-957E-5C40F818EBB8}"/>
              </a:ext>
            </a:extLst>
          </p:cNvPr>
          <p:cNvSpPr/>
          <p:nvPr/>
        </p:nvSpPr>
        <p:spPr>
          <a:xfrm>
            <a:off x="6630791" y="2392220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pic>
        <p:nvPicPr>
          <p:cNvPr id="25" name="Рисунок 24" descr="Золотые слитки" title="Значок заполнителя">
            <a:extLst>
              <a:ext uri="{FF2B5EF4-FFF2-40B4-BE49-F238E27FC236}">
                <a16:creationId xmlns:a16="http://schemas.microsoft.com/office/drawing/2014/main" id="{7CF8B318-D925-4AA4-A626-B915F8B960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929925" y="2691354"/>
            <a:ext cx="516155" cy="516155"/>
          </a:xfrm>
          <a:prstGeom prst="rect">
            <a:avLst/>
          </a:prstGeo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0F0E443A-F987-4A67-86AD-557D61E47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9002" y="4130530"/>
            <a:ext cx="2178000" cy="719999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Полезные навыки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8" name="Прямая соединительная линия 17" title="Разделитель">
            <a:extLst>
              <a:ext uri="{FF2B5EF4-FFF2-40B4-BE49-F238E27FC236}">
                <a16:creationId xmlns:a16="http://schemas.microsoft.com/office/drawing/2014/main" id="{45C26E9A-3991-49A2-8D63-94C577E8A0AC}"/>
              </a:ext>
            </a:extLst>
          </p:cNvPr>
          <p:cNvCxnSpPr>
            <a:cxnSpLocks/>
          </p:cNvCxnSpPr>
          <p:nvPr/>
        </p:nvCxnSpPr>
        <p:spPr>
          <a:xfrm>
            <a:off x="6414002" y="4646026"/>
            <a:ext cx="1548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 title="Фон для значка">
            <a:extLst>
              <a:ext uri="{FF2B5EF4-FFF2-40B4-BE49-F238E27FC236}">
                <a16:creationId xmlns:a16="http://schemas.microsoft.com/office/drawing/2014/main" id="{056960D0-0A22-4E28-82F3-B9AA805E96A4}"/>
              </a:ext>
            </a:extLst>
          </p:cNvPr>
          <p:cNvSpPr/>
          <p:nvPr/>
        </p:nvSpPr>
        <p:spPr>
          <a:xfrm>
            <a:off x="8545316" y="2392220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pic>
        <p:nvPicPr>
          <p:cNvPr id="29" name="Рисунок 28" descr="Карандаш" title="Значок заполнителя">
            <a:extLst>
              <a:ext uri="{FF2B5EF4-FFF2-40B4-BE49-F238E27FC236}">
                <a16:creationId xmlns:a16="http://schemas.microsoft.com/office/drawing/2014/main" id="{87645AAE-99D6-4DF7-BBA8-ACD6942E16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844450" y="2691354"/>
            <a:ext cx="516155" cy="516155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FA562AA1-9ED1-4AA1-8F21-A53B5A69CB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02527" y="4130531"/>
            <a:ext cx="1800000" cy="360000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Профессию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9" name="Прямая соединительная линия 18" title="Разделитель">
            <a:extLst>
              <a:ext uri="{FF2B5EF4-FFF2-40B4-BE49-F238E27FC236}">
                <a16:creationId xmlns:a16="http://schemas.microsoft.com/office/drawing/2014/main" id="{4EAA895A-8A04-4C68-83A5-3E4F5209FB7E}"/>
              </a:ext>
            </a:extLst>
          </p:cNvPr>
          <p:cNvCxnSpPr>
            <a:cxnSpLocks/>
          </p:cNvCxnSpPr>
          <p:nvPr/>
        </p:nvCxnSpPr>
        <p:spPr>
          <a:xfrm>
            <a:off x="8328527" y="4646026"/>
            <a:ext cx="1548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8">
            <a:extLst>
              <a:ext uri="{FF2B5EF4-FFF2-40B4-BE49-F238E27FC236}">
                <a16:creationId xmlns:a16="http://schemas.microsoft.com/office/drawing/2014/main" id="{29E0145E-8E4E-439B-A78F-92EC279B32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02527" y="4796094"/>
            <a:ext cx="1800000" cy="720000"/>
          </a:xfrm>
        </p:spPr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7" name="Прямоугольник 16" title="Фон для значка">
            <a:extLst>
              <a:ext uri="{FF2B5EF4-FFF2-40B4-BE49-F238E27FC236}">
                <a16:creationId xmlns:a16="http://schemas.microsoft.com/office/drawing/2014/main" id="{7AEBBE7F-98BB-4059-8F15-7198C7DAC337}"/>
              </a:ext>
            </a:extLst>
          </p:cNvPr>
          <p:cNvSpPr/>
          <p:nvPr/>
        </p:nvSpPr>
        <p:spPr>
          <a:xfrm>
            <a:off x="10459841" y="2392220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pic>
        <p:nvPicPr>
          <p:cNvPr id="27" name="Рисунок 26" descr="Монеты" title="Значок заполнителя">
            <a:extLst>
              <a:ext uri="{FF2B5EF4-FFF2-40B4-BE49-F238E27FC236}">
                <a16:creationId xmlns:a16="http://schemas.microsoft.com/office/drawing/2014/main" id="{2BC353DF-7455-49A6-8C40-1E0630E1DA8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758975" y="2691354"/>
            <a:ext cx="516155" cy="516155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77D79B0F-EFCB-42B1-AEAE-0FE4763D44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117052" y="4130531"/>
            <a:ext cx="1800000" cy="360000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Социализацию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" name="Прямая соединительная линия 19" title="Разделитель">
            <a:extLst>
              <a:ext uri="{FF2B5EF4-FFF2-40B4-BE49-F238E27FC236}">
                <a16:creationId xmlns:a16="http://schemas.microsoft.com/office/drawing/2014/main" id="{59D2C94E-1924-4389-B84A-2828D610B220}"/>
              </a:ext>
            </a:extLst>
          </p:cNvPr>
          <p:cNvCxnSpPr>
            <a:cxnSpLocks/>
          </p:cNvCxnSpPr>
          <p:nvPr/>
        </p:nvCxnSpPr>
        <p:spPr>
          <a:xfrm>
            <a:off x="10243052" y="4646026"/>
            <a:ext cx="1548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10">
            <a:extLst>
              <a:ext uri="{FF2B5EF4-FFF2-40B4-BE49-F238E27FC236}">
                <a16:creationId xmlns:a16="http://schemas.microsoft.com/office/drawing/2014/main" id="{1D0238C6-EDC9-431C-B062-27BAF34CDE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117052" y="4796094"/>
            <a:ext cx="1800000" cy="720000"/>
          </a:xfrm>
        </p:spPr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234C221-D094-445D-A8B7-0030E81656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3</a:t>
            </a:fld>
            <a:endParaRPr lang="ru-RU"/>
          </a:p>
        </p:txBody>
      </p:sp>
      <p:pic>
        <p:nvPicPr>
          <p:cNvPr id="23" name="Рисунок 22"/>
          <p:cNvPicPr>
            <a:picLocks noGrp="1" noChangeAspect="1"/>
          </p:cNvPicPr>
          <p:nvPr>
            <p:ph type="pic" sz="quarter" idx="12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" r="8570"/>
          <a:stretch>
            <a:fillRect/>
          </a:stretch>
        </p:blipFill>
        <p:spPr/>
      </p:pic>
      <p:sp>
        <p:nvSpPr>
          <p:cNvPr id="24" name="Текст 2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733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Люди на собрании, сидящие за столом">
            <a:extLst>
              <a:ext uri="{FF2B5EF4-FFF2-40B4-BE49-F238E27FC236}">
                <a16:creationId xmlns:a16="http://schemas.microsoft.com/office/drawing/2014/main" id="{183BC1DD-FC8F-4036-B43A-743B2FF4F0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1" name="Прямоугольник 30" title="Темный полупрозрачный фон">
            <a:extLst>
              <a:ext uri="{FF2B5EF4-FFF2-40B4-BE49-F238E27FC236}">
                <a16:creationId xmlns:a16="http://schemas.microsoft.com/office/drawing/2014/main" id="{F6A60A77-3CD9-2340-9CBF-AB127828C253}"/>
              </a:ext>
            </a:extLst>
          </p:cNvPr>
          <p:cNvSpPr/>
          <p:nvPr/>
        </p:nvSpPr>
        <p:spPr>
          <a:xfrm>
            <a:off x="432000" y="0"/>
            <a:ext cx="11760000" cy="6365363"/>
          </a:xfrm>
          <a:prstGeom prst="rect">
            <a:avLst/>
          </a:prstGeom>
          <a:gradFill>
            <a:gsLst>
              <a:gs pos="36000">
                <a:schemeClr val="tx1">
                  <a:alpha val="4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30" name="Прямоугольник 29" title="Светлый полупрозрачный фон">
            <a:extLst>
              <a:ext uri="{FF2B5EF4-FFF2-40B4-BE49-F238E27FC236}">
                <a16:creationId xmlns:a16="http://schemas.microsoft.com/office/drawing/2014/main" id="{2AFED906-603E-4575-A8EB-18849F6201A6}"/>
              </a:ext>
            </a:extLst>
          </p:cNvPr>
          <p:cNvSpPr/>
          <p:nvPr/>
        </p:nvSpPr>
        <p:spPr>
          <a:xfrm>
            <a:off x="0" y="1"/>
            <a:ext cx="432001" cy="6365362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8F2B1-EF8F-4772-ADA1-4195B20EBA74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680728" y="2377000"/>
            <a:ext cx="7278284" cy="2387600"/>
          </a:xfrm>
        </p:spPr>
        <p:txBody>
          <a:bodyPr rtlCol="0"/>
          <a:lstStyle/>
          <a:p>
            <a:pPr rtl="0"/>
            <a:r>
              <a:rPr lang="ru-RU" noProof="1" smtClean="0"/>
              <a:t>Социализация - сила</a:t>
            </a:r>
            <a:endParaRPr lang="ru-RU" noProof="1"/>
          </a:p>
        </p:txBody>
      </p:sp>
      <p:cxnSp>
        <p:nvCxnSpPr>
          <p:cNvPr id="15" name="Прямая соединительная линия 14" title="Разделитель">
            <a:extLst>
              <a:ext uri="{FF2B5EF4-FFF2-40B4-BE49-F238E27FC236}">
                <a16:creationId xmlns:a16="http://schemas.microsoft.com/office/drawing/2014/main" id="{642D433C-2521-498F-AEB8-751A77CDE32F}"/>
              </a:ext>
            </a:extLst>
          </p:cNvPr>
          <p:cNvCxnSpPr>
            <a:cxnSpLocks/>
          </p:cNvCxnSpPr>
          <p:nvPr/>
        </p:nvCxnSpPr>
        <p:spPr bwMode="gray">
          <a:xfrm>
            <a:off x="680728" y="4876800"/>
            <a:ext cx="6671794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65124A8-7554-4DB8-896F-F9946B9CF1F9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/>
        <p:txBody>
          <a:bodyPr rtlCol="0"/>
          <a:lstStyle/>
          <a:p>
            <a:pPr rtl="0"/>
            <a:r>
              <a:rPr lang="ru-RU" noProof="1" smtClean="0"/>
              <a:t>Медиа – всегда взаимодействие</a:t>
            </a:r>
            <a:endParaRPr lang="ru-RU" noProof="1"/>
          </a:p>
        </p:txBody>
      </p:sp>
      <p:grpSp>
        <p:nvGrpSpPr>
          <p:cNvPr id="21" name="Группа 20" hidden="1" title="Логотип">
            <a:extLst>
              <a:ext uri="{FF2B5EF4-FFF2-40B4-BE49-F238E27FC236}">
                <a16:creationId xmlns:a16="http://schemas.microsoft.com/office/drawing/2014/main" id="{B6C6CF9E-253E-4427-A32A-5C2467E9C3E7}"/>
              </a:ext>
            </a:extLst>
          </p:cNvPr>
          <p:cNvGrpSpPr/>
          <p:nvPr/>
        </p:nvGrpSpPr>
        <p:grpSpPr>
          <a:xfrm>
            <a:off x="10474628" y="262234"/>
            <a:ext cx="1404722" cy="299741"/>
            <a:chOff x="6510608" y="1858229"/>
            <a:chExt cx="2159571" cy="460812"/>
          </a:xfrm>
          <a:gradFill>
            <a:gsLst>
              <a:gs pos="0">
                <a:schemeClr val="accent1"/>
              </a:gs>
              <a:gs pos="51300">
                <a:schemeClr val="accent2"/>
              </a:gs>
              <a:gs pos="100000">
                <a:schemeClr val="accent3"/>
              </a:gs>
            </a:gsLst>
            <a:lin ang="0" scaled="0"/>
          </a:gradFill>
        </p:grpSpPr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56EFE9CD-48EA-4600-88AA-120E29187B70}"/>
                </a:ext>
              </a:extLst>
            </p:cNvPr>
            <p:cNvSpPr/>
            <p:nvPr/>
          </p:nvSpPr>
          <p:spPr>
            <a:xfrm>
              <a:off x="6510608" y="1858229"/>
              <a:ext cx="351467" cy="351467"/>
            </a:xfrm>
            <a:custGeom>
              <a:avLst/>
              <a:gdLst>
                <a:gd name="connsiteX0" fmla="*/ 154255 w 351467"/>
                <a:gd name="connsiteY0" fmla="*/ 228454 h 351467"/>
                <a:gd name="connsiteX1" fmla="*/ 29289 w 351467"/>
                <a:gd name="connsiteY1" fmla="*/ 29289 h 351467"/>
                <a:gd name="connsiteX2" fmla="*/ 115203 w 351467"/>
                <a:gd name="connsiteY2" fmla="*/ 29289 h 351467"/>
                <a:gd name="connsiteX3" fmla="*/ 193307 w 351467"/>
                <a:gd name="connsiteY3" fmla="*/ 162065 h 351467"/>
                <a:gd name="connsiteX4" fmla="*/ 271411 w 351467"/>
                <a:gd name="connsiteY4" fmla="*/ 29289 h 351467"/>
                <a:gd name="connsiteX5" fmla="*/ 353420 w 351467"/>
                <a:gd name="connsiteY5" fmla="*/ 29289 h 351467"/>
                <a:gd name="connsiteX6" fmla="*/ 228454 w 351467"/>
                <a:gd name="connsiteY6" fmla="*/ 224548 h 351467"/>
                <a:gd name="connsiteX7" fmla="*/ 228454 w 351467"/>
                <a:gd name="connsiteY7" fmla="*/ 353420 h 351467"/>
                <a:gd name="connsiteX8" fmla="*/ 154255 w 351467"/>
                <a:gd name="connsiteY8" fmla="*/ 353420 h 351467"/>
                <a:gd name="connsiteX9" fmla="*/ 154255 w 351467"/>
                <a:gd name="connsiteY9" fmla="*/ 228454 h 35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1467" h="351467">
                  <a:moveTo>
                    <a:pt x="154255" y="228454"/>
                  </a:moveTo>
                  <a:lnTo>
                    <a:pt x="29289" y="29289"/>
                  </a:lnTo>
                  <a:lnTo>
                    <a:pt x="115203" y="29289"/>
                  </a:lnTo>
                  <a:lnTo>
                    <a:pt x="193307" y="162065"/>
                  </a:lnTo>
                  <a:lnTo>
                    <a:pt x="271411" y="29289"/>
                  </a:lnTo>
                  <a:lnTo>
                    <a:pt x="353420" y="29289"/>
                  </a:lnTo>
                  <a:lnTo>
                    <a:pt x="228454" y="224548"/>
                  </a:lnTo>
                  <a:lnTo>
                    <a:pt x="228454" y="353420"/>
                  </a:lnTo>
                  <a:lnTo>
                    <a:pt x="154255" y="353420"/>
                  </a:lnTo>
                  <a:lnTo>
                    <a:pt x="154255" y="2284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F519FE9E-CD3D-4D03-9E47-BC22664E57E7}"/>
                </a:ext>
              </a:extLst>
            </p:cNvPr>
            <p:cNvSpPr/>
            <p:nvPr/>
          </p:nvSpPr>
          <p:spPr>
            <a:xfrm>
              <a:off x="6783972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32359 w 312415"/>
                <a:gd name="connsiteY7" fmla="*/ 162065 h 312415"/>
                <a:gd name="connsiteX8" fmla="*/ 232359 w 312415"/>
                <a:gd name="connsiteY8" fmla="*/ 162065 h 312415"/>
                <a:gd name="connsiteX9" fmla="*/ 165971 w 312415"/>
                <a:gd name="connsiteY9" fmla="*/ 91772 h 312415"/>
                <a:gd name="connsiteX10" fmla="*/ 99582 w 312415"/>
                <a:gd name="connsiteY10" fmla="*/ 162065 h 312415"/>
                <a:gd name="connsiteX11" fmla="*/ 99582 w 312415"/>
                <a:gd name="connsiteY11" fmla="*/ 162065 h 312415"/>
                <a:gd name="connsiteX12" fmla="*/ 165971 w 312415"/>
                <a:gd name="connsiteY12" fmla="*/ 232359 h 312415"/>
                <a:gd name="connsiteX13" fmla="*/ 232359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7867" y="290937"/>
                    <a:pt x="29289" y="236264"/>
                    <a:pt x="29289" y="162065"/>
                  </a:cubicBezTo>
                  <a:close/>
                  <a:moveTo>
                    <a:pt x="232359" y="162065"/>
                  </a:moveTo>
                  <a:lnTo>
                    <a:pt x="232359" y="162065"/>
                  </a:lnTo>
                  <a:cubicBezTo>
                    <a:pt x="232359" y="123013"/>
                    <a:pt x="205023" y="91772"/>
                    <a:pt x="165971" y="91772"/>
                  </a:cubicBezTo>
                  <a:cubicBezTo>
                    <a:pt x="126919" y="91772"/>
                    <a:pt x="99582" y="123013"/>
                    <a:pt x="99582" y="162065"/>
                  </a:cubicBezTo>
                  <a:lnTo>
                    <a:pt x="99582" y="162065"/>
                  </a:lnTo>
                  <a:cubicBezTo>
                    <a:pt x="99582" y="197212"/>
                    <a:pt x="126919" y="232359"/>
                    <a:pt x="165971" y="232359"/>
                  </a:cubicBezTo>
                  <a:cubicBezTo>
                    <a:pt x="208928" y="232359"/>
                    <a:pt x="232359" y="201117"/>
                    <a:pt x="232359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E0F44737-B820-487B-8BCF-50DFB953CCB1}"/>
                </a:ext>
              </a:extLst>
            </p:cNvPr>
            <p:cNvSpPr/>
            <p:nvPr/>
          </p:nvSpPr>
          <p:spPr>
            <a:xfrm>
              <a:off x="7084671" y="1936333"/>
              <a:ext cx="273363" cy="312415"/>
            </a:xfrm>
            <a:custGeom>
              <a:avLst/>
              <a:gdLst>
                <a:gd name="connsiteX0" fmla="*/ 29289 w 273363"/>
                <a:gd name="connsiteY0" fmla="*/ 189402 h 312415"/>
                <a:gd name="connsiteX1" fmla="*/ 29289 w 273363"/>
                <a:gd name="connsiteY1" fmla="*/ 29289 h 312415"/>
                <a:gd name="connsiteX2" fmla="*/ 99582 w 273363"/>
                <a:gd name="connsiteY2" fmla="*/ 29289 h 312415"/>
                <a:gd name="connsiteX3" fmla="*/ 99582 w 273363"/>
                <a:gd name="connsiteY3" fmla="*/ 169876 h 312415"/>
                <a:gd name="connsiteX4" fmla="*/ 142540 w 273363"/>
                <a:gd name="connsiteY4" fmla="*/ 220643 h 312415"/>
                <a:gd name="connsiteX5" fmla="*/ 185497 w 273363"/>
                <a:gd name="connsiteY5" fmla="*/ 169876 h 312415"/>
                <a:gd name="connsiteX6" fmla="*/ 185497 w 273363"/>
                <a:gd name="connsiteY6" fmla="*/ 29289 h 312415"/>
                <a:gd name="connsiteX7" fmla="*/ 255790 w 273363"/>
                <a:gd name="connsiteY7" fmla="*/ 29289 h 312415"/>
                <a:gd name="connsiteX8" fmla="*/ 255790 w 273363"/>
                <a:gd name="connsiteY8" fmla="*/ 279221 h 312415"/>
                <a:gd name="connsiteX9" fmla="*/ 185497 w 273363"/>
                <a:gd name="connsiteY9" fmla="*/ 279221 h 312415"/>
                <a:gd name="connsiteX10" fmla="*/ 185497 w 273363"/>
                <a:gd name="connsiteY10" fmla="*/ 244074 h 312415"/>
                <a:gd name="connsiteX11" fmla="*/ 111298 w 273363"/>
                <a:gd name="connsiteY11" fmla="*/ 283126 h 312415"/>
                <a:gd name="connsiteX12" fmla="*/ 29289 w 273363"/>
                <a:gd name="connsiteY12" fmla="*/ 189402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3363" h="312415">
                  <a:moveTo>
                    <a:pt x="29289" y="189402"/>
                  </a:moveTo>
                  <a:lnTo>
                    <a:pt x="29289" y="29289"/>
                  </a:lnTo>
                  <a:lnTo>
                    <a:pt x="99582" y="29289"/>
                  </a:lnTo>
                  <a:lnTo>
                    <a:pt x="99582" y="169876"/>
                  </a:lnTo>
                  <a:cubicBezTo>
                    <a:pt x="99582" y="205022"/>
                    <a:pt x="115203" y="220643"/>
                    <a:pt x="142540" y="220643"/>
                  </a:cubicBezTo>
                  <a:cubicBezTo>
                    <a:pt x="169876" y="220643"/>
                    <a:pt x="185497" y="205022"/>
                    <a:pt x="185497" y="169876"/>
                  </a:cubicBezTo>
                  <a:lnTo>
                    <a:pt x="185497" y="29289"/>
                  </a:lnTo>
                  <a:lnTo>
                    <a:pt x="255790" y="29289"/>
                  </a:lnTo>
                  <a:lnTo>
                    <a:pt x="255790" y="279221"/>
                  </a:lnTo>
                  <a:lnTo>
                    <a:pt x="185497" y="279221"/>
                  </a:lnTo>
                  <a:lnTo>
                    <a:pt x="185497" y="244074"/>
                  </a:lnTo>
                  <a:cubicBezTo>
                    <a:pt x="169876" y="263600"/>
                    <a:pt x="146445" y="283126"/>
                    <a:pt x="111298" y="283126"/>
                  </a:cubicBezTo>
                  <a:cubicBezTo>
                    <a:pt x="60530" y="283126"/>
                    <a:pt x="29289" y="247980"/>
                    <a:pt x="29289" y="1894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9F8906E3-194C-4A7B-9B6F-BF9D3EFF28A9}"/>
                </a:ext>
              </a:extLst>
            </p:cNvPr>
            <p:cNvSpPr/>
            <p:nvPr/>
          </p:nvSpPr>
          <p:spPr>
            <a:xfrm>
              <a:off x="7354130" y="1932003"/>
              <a:ext cx="195260" cy="312415"/>
            </a:xfrm>
            <a:custGeom>
              <a:avLst/>
              <a:gdLst>
                <a:gd name="connsiteX0" fmla="*/ 29289 w 195259"/>
                <a:gd name="connsiteY0" fmla="*/ 33618 h 312415"/>
                <a:gd name="connsiteX1" fmla="*/ 99582 w 195259"/>
                <a:gd name="connsiteY1" fmla="*/ 33618 h 312415"/>
                <a:gd name="connsiteX2" fmla="*/ 99582 w 195259"/>
                <a:gd name="connsiteY2" fmla="*/ 84386 h 312415"/>
                <a:gd name="connsiteX3" fmla="*/ 181591 w 195259"/>
                <a:gd name="connsiteY3" fmla="*/ 29713 h 312415"/>
                <a:gd name="connsiteX4" fmla="*/ 181591 w 195259"/>
                <a:gd name="connsiteY4" fmla="*/ 103912 h 312415"/>
                <a:gd name="connsiteX5" fmla="*/ 177686 w 195259"/>
                <a:gd name="connsiteY5" fmla="*/ 103912 h 312415"/>
                <a:gd name="connsiteX6" fmla="*/ 99582 w 195259"/>
                <a:gd name="connsiteY6" fmla="*/ 193731 h 312415"/>
                <a:gd name="connsiteX7" fmla="*/ 99582 w 195259"/>
                <a:gd name="connsiteY7" fmla="*/ 287456 h 312415"/>
                <a:gd name="connsiteX8" fmla="*/ 29289 w 195259"/>
                <a:gd name="connsiteY8" fmla="*/ 287456 h 312415"/>
                <a:gd name="connsiteX9" fmla="*/ 29289 w 195259"/>
                <a:gd name="connsiteY9" fmla="*/ 33618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59" h="312415">
                  <a:moveTo>
                    <a:pt x="29289" y="33618"/>
                  </a:moveTo>
                  <a:lnTo>
                    <a:pt x="99582" y="33618"/>
                  </a:lnTo>
                  <a:lnTo>
                    <a:pt x="99582" y="84386"/>
                  </a:lnTo>
                  <a:cubicBezTo>
                    <a:pt x="115203" y="49239"/>
                    <a:pt x="138634" y="25808"/>
                    <a:pt x="181591" y="29713"/>
                  </a:cubicBezTo>
                  <a:lnTo>
                    <a:pt x="181591" y="103912"/>
                  </a:lnTo>
                  <a:lnTo>
                    <a:pt x="177686" y="103912"/>
                  </a:lnTo>
                  <a:cubicBezTo>
                    <a:pt x="130824" y="103912"/>
                    <a:pt x="99582" y="131248"/>
                    <a:pt x="99582" y="193731"/>
                  </a:cubicBezTo>
                  <a:lnTo>
                    <a:pt x="99582" y="287456"/>
                  </a:lnTo>
                  <a:lnTo>
                    <a:pt x="29289" y="287456"/>
                  </a:lnTo>
                  <a:lnTo>
                    <a:pt x="29289" y="336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DBD481A7-D8E6-4EC8-95C1-2C7D2A8766B0}"/>
                </a:ext>
              </a:extLst>
            </p:cNvPr>
            <p:cNvSpPr/>
            <p:nvPr/>
          </p:nvSpPr>
          <p:spPr>
            <a:xfrm>
              <a:off x="7533769" y="1858229"/>
              <a:ext cx="273363" cy="351467"/>
            </a:xfrm>
            <a:custGeom>
              <a:avLst/>
              <a:gdLst>
                <a:gd name="connsiteX0" fmla="*/ 29289 w 273363"/>
                <a:gd name="connsiteY0" fmla="*/ 29289 h 351467"/>
                <a:gd name="connsiteX1" fmla="*/ 99582 w 273363"/>
                <a:gd name="connsiteY1" fmla="*/ 29289 h 351467"/>
                <a:gd name="connsiteX2" fmla="*/ 99582 w 273363"/>
                <a:gd name="connsiteY2" fmla="*/ 290937 h 351467"/>
                <a:gd name="connsiteX3" fmla="*/ 263601 w 273363"/>
                <a:gd name="connsiteY3" fmla="*/ 290937 h 351467"/>
                <a:gd name="connsiteX4" fmla="*/ 263601 w 273363"/>
                <a:gd name="connsiteY4" fmla="*/ 357325 h 351467"/>
                <a:gd name="connsiteX5" fmla="*/ 29289 w 273363"/>
                <a:gd name="connsiteY5" fmla="*/ 357325 h 351467"/>
                <a:gd name="connsiteX6" fmla="*/ 29289 w 273363"/>
                <a:gd name="connsiteY6" fmla="*/ 29289 h 35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3363" h="351467">
                  <a:moveTo>
                    <a:pt x="29289" y="29289"/>
                  </a:moveTo>
                  <a:lnTo>
                    <a:pt x="99582" y="29289"/>
                  </a:lnTo>
                  <a:lnTo>
                    <a:pt x="99582" y="290937"/>
                  </a:lnTo>
                  <a:lnTo>
                    <a:pt x="263601" y="290937"/>
                  </a:lnTo>
                  <a:lnTo>
                    <a:pt x="263601" y="357325"/>
                  </a:lnTo>
                  <a:lnTo>
                    <a:pt x="29289" y="357325"/>
                  </a:lnTo>
                  <a:lnTo>
                    <a:pt x="29289" y="292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6C26FE9-675A-4EF7-8373-CD61A41E74BE}"/>
                </a:ext>
              </a:extLst>
            </p:cNvPr>
            <p:cNvSpPr/>
            <p:nvPr/>
          </p:nvSpPr>
          <p:spPr>
            <a:xfrm>
              <a:off x="7775891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32359 w 312415"/>
                <a:gd name="connsiteY7" fmla="*/ 162065 h 312415"/>
                <a:gd name="connsiteX8" fmla="*/ 232359 w 312415"/>
                <a:gd name="connsiteY8" fmla="*/ 162065 h 312415"/>
                <a:gd name="connsiteX9" fmla="*/ 165971 w 312415"/>
                <a:gd name="connsiteY9" fmla="*/ 91772 h 312415"/>
                <a:gd name="connsiteX10" fmla="*/ 99582 w 312415"/>
                <a:gd name="connsiteY10" fmla="*/ 162065 h 312415"/>
                <a:gd name="connsiteX11" fmla="*/ 99582 w 312415"/>
                <a:gd name="connsiteY11" fmla="*/ 162065 h 312415"/>
                <a:gd name="connsiteX12" fmla="*/ 165971 w 312415"/>
                <a:gd name="connsiteY12" fmla="*/ 232359 h 312415"/>
                <a:gd name="connsiteX13" fmla="*/ 232359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7867" y="290937"/>
                    <a:pt x="29289" y="236264"/>
                    <a:pt x="29289" y="162065"/>
                  </a:cubicBezTo>
                  <a:close/>
                  <a:moveTo>
                    <a:pt x="232359" y="162065"/>
                  </a:moveTo>
                  <a:lnTo>
                    <a:pt x="232359" y="162065"/>
                  </a:lnTo>
                  <a:cubicBezTo>
                    <a:pt x="232359" y="123013"/>
                    <a:pt x="205023" y="91772"/>
                    <a:pt x="165971" y="91772"/>
                  </a:cubicBezTo>
                  <a:cubicBezTo>
                    <a:pt x="126919" y="91772"/>
                    <a:pt x="99582" y="123013"/>
                    <a:pt x="99582" y="162065"/>
                  </a:cubicBezTo>
                  <a:lnTo>
                    <a:pt x="99582" y="162065"/>
                  </a:lnTo>
                  <a:cubicBezTo>
                    <a:pt x="99582" y="197212"/>
                    <a:pt x="126919" y="232359"/>
                    <a:pt x="165971" y="232359"/>
                  </a:cubicBezTo>
                  <a:cubicBezTo>
                    <a:pt x="205023" y="232359"/>
                    <a:pt x="232359" y="201117"/>
                    <a:pt x="232359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24588720-CF68-4E8C-9DBF-31165C84CBD4}"/>
                </a:ext>
              </a:extLst>
            </p:cNvPr>
            <p:cNvSpPr/>
            <p:nvPr/>
          </p:nvSpPr>
          <p:spPr>
            <a:xfrm>
              <a:off x="8060970" y="1928522"/>
              <a:ext cx="312415" cy="390519"/>
            </a:xfrm>
            <a:custGeom>
              <a:avLst/>
              <a:gdLst>
                <a:gd name="connsiteX0" fmla="*/ 44910 w 312415"/>
                <a:gd name="connsiteY0" fmla="*/ 337799 h 390519"/>
                <a:gd name="connsiteX1" fmla="*/ 68341 w 312415"/>
                <a:gd name="connsiteY1" fmla="*/ 283126 h 390519"/>
                <a:gd name="connsiteX2" fmla="*/ 154255 w 312415"/>
                <a:gd name="connsiteY2" fmla="*/ 306557 h 390519"/>
                <a:gd name="connsiteX3" fmla="*/ 224549 w 312415"/>
                <a:gd name="connsiteY3" fmla="*/ 236264 h 390519"/>
                <a:gd name="connsiteX4" fmla="*/ 224549 w 312415"/>
                <a:gd name="connsiteY4" fmla="*/ 224548 h 390519"/>
                <a:gd name="connsiteX5" fmla="*/ 142539 w 312415"/>
                <a:gd name="connsiteY5" fmla="*/ 263600 h 390519"/>
                <a:gd name="connsiteX6" fmla="*/ 29289 w 312415"/>
                <a:gd name="connsiteY6" fmla="*/ 146445 h 390519"/>
                <a:gd name="connsiteX7" fmla="*/ 29289 w 312415"/>
                <a:gd name="connsiteY7" fmla="*/ 146445 h 390519"/>
                <a:gd name="connsiteX8" fmla="*/ 142539 w 312415"/>
                <a:gd name="connsiteY8" fmla="*/ 29289 h 390519"/>
                <a:gd name="connsiteX9" fmla="*/ 224549 w 312415"/>
                <a:gd name="connsiteY9" fmla="*/ 68341 h 390519"/>
                <a:gd name="connsiteX10" fmla="*/ 224549 w 312415"/>
                <a:gd name="connsiteY10" fmla="*/ 37099 h 390519"/>
                <a:gd name="connsiteX11" fmla="*/ 294842 w 312415"/>
                <a:gd name="connsiteY11" fmla="*/ 37099 h 390519"/>
                <a:gd name="connsiteX12" fmla="*/ 294842 w 312415"/>
                <a:gd name="connsiteY12" fmla="*/ 232359 h 390519"/>
                <a:gd name="connsiteX13" fmla="*/ 263601 w 312415"/>
                <a:gd name="connsiteY13" fmla="*/ 329989 h 390519"/>
                <a:gd name="connsiteX14" fmla="*/ 154255 w 312415"/>
                <a:gd name="connsiteY14" fmla="*/ 365135 h 390519"/>
                <a:gd name="connsiteX15" fmla="*/ 44910 w 312415"/>
                <a:gd name="connsiteY15" fmla="*/ 337799 h 390519"/>
                <a:gd name="connsiteX16" fmla="*/ 224549 w 312415"/>
                <a:gd name="connsiteY16" fmla="*/ 150350 h 390519"/>
                <a:gd name="connsiteX17" fmla="*/ 224549 w 312415"/>
                <a:gd name="connsiteY17" fmla="*/ 150350 h 390519"/>
                <a:gd name="connsiteX18" fmla="*/ 162065 w 312415"/>
                <a:gd name="connsiteY18" fmla="*/ 91772 h 390519"/>
                <a:gd name="connsiteX19" fmla="*/ 99582 w 312415"/>
                <a:gd name="connsiteY19" fmla="*/ 150350 h 390519"/>
                <a:gd name="connsiteX20" fmla="*/ 99582 w 312415"/>
                <a:gd name="connsiteY20" fmla="*/ 150350 h 390519"/>
                <a:gd name="connsiteX21" fmla="*/ 162065 w 312415"/>
                <a:gd name="connsiteY21" fmla="*/ 208928 h 390519"/>
                <a:gd name="connsiteX22" fmla="*/ 224549 w 312415"/>
                <a:gd name="connsiteY22" fmla="*/ 150350 h 39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15" h="390519">
                  <a:moveTo>
                    <a:pt x="44910" y="337799"/>
                  </a:moveTo>
                  <a:lnTo>
                    <a:pt x="68341" y="283126"/>
                  </a:lnTo>
                  <a:cubicBezTo>
                    <a:pt x="95677" y="298747"/>
                    <a:pt x="119108" y="306557"/>
                    <a:pt x="154255" y="306557"/>
                  </a:cubicBezTo>
                  <a:cubicBezTo>
                    <a:pt x="201117" y="306557"/>
                    <a:pt x="224549" y="283126"/>
                    <a:pt x="224549" y="236264"/>
                  </a:cubicBezTo>
                  <a:lnTo>
                    <a:pt x="224549" y="224548"/>
                  </a:lnTo>
                  <a:cubicBezTo>
                    <a:pt x="205023" y="247980"/>
                    <a:pt x="181591" y="263600"/>
                    <a:pt x="142539" y="263600"/>
                  </a:cubicBezTo>
                  <a:cubicBezTo>
                    <a:pt x="83962" y="263600"/>
                    <a:pt x="29289" y="220643"/>
                    <a:pt x="29289" y="146445"/>
                  </a:cubicBezTo>
                  <a:lnTo>
                    <a:pt x="29289" y="146445"/>
                  </a:lnTo>
                  <a:cubicBezTo>
                    <a:pt x="29289" y="72246"/>
                    <a:pt x="83962" y="29289"/>
                    <a:pt x="142539" y="29289"/>
                  </a:cubicBezTo>
                  <a:cubicBezTo>
                    <a:pt x="181591" y="29289"/>
                    <a:pt x="205023" y="44910"/>
                    <a:pt x="224549" y="68341"/>
                  </a:cubicBezTo>
                  <a:lnTo>
                    <a:pt x="224549" y="37099"/>
                  </a:lnTo>
                  <a:lnTo>
                    <a:pt x="294842" y="37099"/>
                  </a:lnTo>
                  <a:lnTo>
                    <a:pt x="294842" y="232359"/>
                  </a:lnTo>
                  <a:cubicBezTo>
                    <a:pt x="294842" y="279221"/>
                    <a:pt x="283126" y="310463"/>
                    <a:pt x="263601" y="329989"/>
                  </a:cubicBezTo>
                  <a:cubicBezTo>
                    <a:pt x="240169" y="353420"/>
                    <a:pt x="205023" y="365135"/>
                    <a:pt x="154255" y="365135"/>
                  </a:cubicBezTo>
                  <a:cubicBezTo>
                    <a:pt x="115203" y="361230"/>
                    <a:pt x="76151" y="353420"/>
                    <a:pt x="44910" y="337799"/>
                  </a:cubicBezTo>
                  <a:close/>
                  <a:moveTo>
                    <a:pt x="224549" y="150350"/>
                  </a:moveTo>
                  <a:lnTo>
                    <a:pt x="224549" y="150350"/>
                  </a:lnTo>
                  <a:cubicBezTo>
                    <a:pt x="224549" y="115203"/>
                    <a:pt x="197212" y="91772"/>
                    <a:pt x="162065" y="91772"/>
                  </a:cubicBezTo>
                  <a:cubicBezTo>
                    <a:pt x="126919" y="91772"/>
                    <a:pt x="99582" y="115203"/>
                    <a:pt x="99582" y="150350"/>
                  </a:cubicBezTo>
                  <a:lnTo>
                    <a:pt x="99582" y="150350"/>
                  </a:lnTo>
                  <a:cubicBezTo>
                    <a:pt x="99582" y="185497"/>
                    <a:pt x="126919" y="208928"/>
                    <a:pt x="162065" y="208928"/>
                  </a:cubicBezTo>
                  <a:cubicBezTo>
                    <a:pt x="201117" y="208928"/>
                    <a:pt x="224549" y="181591"/>
                    <a:pt x="224549" y="1503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9699B46C-8436-4DB4-8FF1-254BCD5399CB}"/>
                </a:ext>
              </a:extLst>
            </p:cNvPr>
            <p:cNvSpPr/>
            <p:nvPr/>
          </p:nvSpPr>
          <p:spPr>
            <a:xfrm>
              <a:off x="8357764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28454 w 312415"/>
                <a:gd name="connsiteY7" fmla="*/ 162065 h 312415"/>
                <a:gd name="connsiteX8" fmla="*/ 228454 w 312415"/>
                <a:gd name="connsiteY8" fmla="*/ 162065 h 312415"/>
                <a:gd name="connsiteX9" fmla="*/ 162066 w 312415"/>
                <a:gd name="connsiteY9" fmla="*/ 91772 h 312415"/>
                <a:gd name="connsiteX10" fmla="*/ 95677 w 312415"/>
                <a:gd name="connsiteY10" fmla="*/ 162065 h 312415"/>
                <a:gd name="connsiteX11" fmla="*/ 95677 w 312415"/>
                <a:gd name="connsiteY11" fmla="*/ 162065 h 312415"/>
                <a:gd name="connsiteX12" fmla="*/ 162066 w 312415"/>
                <a:gd name="connsiteY12" fmla="*/ 232359 h 312415"/>
                <a:gd name="connsiteX13" fmla="*/ 228454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3962" y="290937"/>
                    <a:pt x="29289" y="236264"/>
                    <a:pt x="29289" y="162065"/>
                  </a:cubicBezTo>
                  <a:close/>
                  <a:moveTo>
                    <a:pt x="228454" y="162065"/>
                  </a:moveTo>
                  <a:lnTo>
                    <a:pt x="228454" y="162065"/>
                  </a:lnTo>
                  <a:cubicBezTo>
                    <a:pt x="228454" y="123013"/>
                    <a:pt x="201117" y="91772"/>
                    <a:pt x="162066" y="91772"/>
                  </a:cubicBezTo>
                  <a:cubicBezTo>
                    <a:pt x="123014" y="91772"/>
                    <a:pt x="95677" y="123013"/>
                    <a:pt x="95677" y="162065"/>
                  </a:cubicBezTo>
                  <a:lnTo>
                    <a:pt x="95677" y="162065"/>
                  </a:lnTo>
                  <a:cubicBezTo>
                    <a:pt x="95677" y="197212"/>
                    <a:pt x="123014" y="232359"/>
                    <a:pt x="162066" y="232359"/>
                  </a:cubicBezTo>
                  <a:cubicBezTo>
                    <a:pt x="205023" y="232359"/>
                    <a:pt x="228454" y="201117"/>
                    <a:pt x="228454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</p:grp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9EE55C-A9E7-4073-8406-46103DF6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1" smtClean="0"/>
              <a:pPr rtl="0"/>
              <a:t>4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86716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Интеллектуальные часы на запястье">
            <a:extLst>
              <a:ext uri="{FF2B5EF4-FFF2-40B4-BE49-F238E27FC236}">
                <a16:creationId xmlns:a16="http://schemas.microsoft.com/office/drawing/2014/main" id="{8B618502-6263-424A-824A-C269440BC60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000" y="-62701"/>
            <a:ext cx="5472000" cy="4388584"/>
          </a:xfr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58C420A-3AEC-4BE5-BD90-C854A306696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680728" y="3990781"/>
            <a:ext cx="4974545" cy="1343025"/>
          </a:xfrm>
        </p:spPr>
        <p:txBody>
          <a:bodyPr rtlCol="0"/>
          <a:lstStyle/>
          <a:p>
            <a:pPr rtl="0"/>
            <a:r>
              <a:rPr lang="ru-RU" dirty="0" smtClean="0"/>
              <a:t>Медиа тренирует </a:t>
            </a:r>
            <a:r>
              <a:rPr lang="en-US" dirty="0" smtClean="0"/>
              <a:t>soft skills</a:t>
            </a:r>
            <a:endParaRPr lang="ru-RU" dirty="0"/>
          </a:p>
        </p:txBody>
      </p:sp>
      <p:cxnSp>
        <p:nvCxnSpPr>
          <p:cNvPr id="12" name="Прямая соединительная линия 11" title="Разделитель">
            <a:extLst>
              <a:ext uri="{FF2B5EF4-FFF2-40B4-BE49-F238E27FC236}">
                <a16:creationId xmlns:a16="http://schemas.microsoft.com/office/drawing/2014/main" id="{3E48293B-B086-4048-863C-47E7C47880A1}"/>
              </a:ext>
            </a:extLst>
          </p:cNvPr>
          <p:cNvCxnSpPr>
            <a:cxnSpLocks/>
          </p:cNvCxnSpPr>
          <p:nvPr/>
        </p:nvCxnSpPr>
        <p:spPr bwMode="gray">
          <a:xfrm>
            <a:off x="680728" y="5500494"/>
            <a:ext cx="4974545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бъект 1">
            <a:extLst>
              <a:ext uri="{FF2B5EF4-FFF2-40B4-BE49-F238E27FC236}">
                <a16:creationId xmlns:a16="http://schemas.microsoft.com/office/drawing/2014/main" id="{1AC9E886-BD82-4757-912B-F7589A22164F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680728" y="5667181"/>
            <a:ext cx="4974545" cy="707513"/>
          </a:xfrm>
        </p:spPr>
        <p:txBody>
          <a:bodyPr rtlCol="0"/>
          <a:lstStyle/>
          <a:p>
            <a:pPr rtl="0"/>
            <a:r>
              <a:rPr lang="en-US" dirty="0" smtClean="0"/>
              <a:t>Soft skills – </a:t>
            </a:r>
            <a:r>
              <a:rPr lang="ru-RU" dirty="0" smtClean="0"/>
              <a:t>мягкие навыки, не связанные с конкретными профессиями</a:t>
            </a:r>
            <a:endParaRPr lang="ru-RU" dirty="0"/>
          </a:p>
        </p:txBody>
      </p:sp>
      <p:sp>
        <p:nvSpPr>
          <p:cNvPr id="16" name="Прямоугольник 15" title="Фон для значка">
            <a:extLst>
              <a:ext uri="{FF2B5EF4-FFF2-40B4-BE49-F238E27FC236}">
                <a16:creationId xmlns:a16="http://schemas.microsoft.com/office/drawing/2014/main" id="{05860339-31F7-4884-957E-5C40F818EBB8}"/>
              </a:ext>
            </a:extLst>
          </p:cNvPr>
          <p:cNvSpPr/>
          <p:nvPr/>
        </p:nvSpPr>
        <p:spPr>
          <a:xfrm>
            <a:off x="7413489" y="1064131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pic>
        <p:nvPicPr>
          <p:cNvPr id="34" name="Рисунок 33" descr="Центр мишени" title="Значок заполнителя">
            <a:extLst>
              <a:ext uri="{FF2B5EF4-FFF2-40B4-BE49-F238E27FC236}">
                <a16:creationId xmlns:a16="http://schemas.microsoft.com/office/drawing/2014/main" id="{01B04A53-CFF0-41E3-A36F-790D2F6B63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721177" y="1417867"/>
            <a:ext cx="514800" cy="514800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77D79B0F-EFCB-42B1-AEAE-0FE4763D44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78577" y="2286403"/>
            <a:ext cx="1800000" cy="443275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Учимся общаться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8" name="Прямая соединительная линия 17" title="Разделитель">
            <a:extLst>
              <a:ext uri="{FF2B5EF4-FFF2-40B4-BE49-F238E27FC236}">
                <a16:creationId xmlns:a16="http://schemas.microsoft.com/office/drawing/2014/main" id="{45C26E9A-3991-49A2-8D63-94C577E8A0AC}"/>
              </a:ext>
            </a:extLst>
          </p:cNvPr>
          <p:cNvCxnSpPr>
            <a:cxnSpLocks/>
          </p:cNvCxnSpPr>
          <p:nvPr/>
        </p:nvCxnSpPr>
        <p:spPr>
          <a:xfrm>
            <a:off x="7204577" y="2866878"/>
            <a:ext cx="1548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 title="Фон для значка">
            <a:extLst>
              <a:ext uri="{FF2B5EF4-FFF2-40B4-BE49-F238E27FC236}">
                <a16:creationId xmlns:a16="http://schemas.microsoft.com/office/drawing/2014/main" id="{056960D0-0A22-4E28-82F3-B9AA805E96A4}"/>
              </a:ext>
            </a:extLst>
          </p:cNvPr>
          <p:cNvSpPr/>
          <p:nvPr/>
        </p:nvSpPr>
        <p:spPr>
          <a:xfrm>
            <a:off x="9745466" y="1118056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pic>
        <p:nvPicPr>
          <p:cNvPr id="32" name="Рисунок 31" descr="Лектор" title="Значок заполнителя">
            <a:extLst>
              <a:ext uri="{FF2B5EF4-FFF2-40B4-BE49-F238E27FC236}">
                <a16:creationId xmlns:a16="http://schemas.microsoft.com/office/drawing/2014/main" id="{A67046E4-7EA7-414C-8B67-BE9C73705C8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045277" y="1417867"/>
            <a:ext cx="514800" cy="514800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27325661-92B1-4FD6-80E6-C1A1C5F5B8B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13677" y="2369678"/>
            <a:ext cx="2178000" cy="360000"/>
          </a:xfrm>
        </p:spPr>
        <p:txBody>
          <a:bodyPr rtlCol="0"/>
          <a:lstStyle/>
          <a:p>
            <a:pPr rtl="0"/>
            <a:r>
              <a:rPr lang="ru-RU" dirty="0" smtClean="0"/>
              <a:t>Ищем информацию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9" name="Прямая соединительная линия 18" title="Разделитель">
            <a:extLst>
              <a:ext uri="{FF2B5EF4-FFF2-40B4-BE49-F238E27FC236}">
                <a16:creationId xmlns:a16="http://schemas.microsoft.com/office/drawing/2014/main" id="{4EAA895A-8A04-4C68-83A5-3E4F5209FB7E}"/>
              </a:ext>
            </a:extLst>
          </p:cNvPr>
          <p:cNvCxnSpPr>
            <a:cxnSpLocks/>
          </p:cNvCxnSpPr>
          <p:nvPr/>
        </p:nvCxnSpPr>
        <p:spPr>
          <a:xfrm>
            <a:off x="9528677" y="2866878"/>
            <a:ext cx="1548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2">
            <a:extLst>
              <a:ext uri="{FF2B5EF4-FFF2-40B4-BE49-F238E27FC236}">
                <a16:creationId xmlns:a16="http://schemas.microsoft.com/office/drawing/2014/main" id="{C32C294C-1590-42EF-AA55-43D984432B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02677" y="3004078"/>
            <a:ext cx="1800000" cy="720000"/>
          </a:xfrm>
        </p:spPr>
        <p:txBody>
          <a:bodyPr rtlCol="0"/>
          <a:lstStyle/>
          <a:p>
            <a:pPr rtl="0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Прямоугольник 16" title="Фон для значка">
            <a:extLst>
              <a:ext uri="{FF2B5EF4-FFF2-40B4-BE49-F238E27FC236}">
                <a16:creationId xmlns:a16="http://schemas.microsoft.com/office/drawing/2014/main" id="{7AEBBE7F-98BB-4059-8F15-7198C7DAC337}"/>
              </a:ext>
            </a:extLst>
          </p:cNvPr>
          <p:cNvSpPr/>
          <p:nvPr/>
        </p:nvSpPr>
        <p:spPr>
          <a:xfrm>
            <a:off x="7421366" y="3768672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pic>
        <p:nvPicPr>
          <p:cNvPr id="21" name="Рисунок 20" descr="Сеть" title="Значок заполнителя">
            <a:extLst>
              <a:ext uri="{FF2B5EF4-FFF2-40B4-BE49-F238E27FC236}">
                <a16:creationId xmlns:a16="http://schemas.microsoft.com/office/drawing/2014/main" id="{E34FD3C6-9F01-4A17-AD96-054AF500405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721177" y="4068483"/>
            <a:ext cx="514800" cy="514800"/>
          </a:xfrm>
          <a:prstGeom prst="rect">
            <a:avLst/>
          </a:prstGeo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0F0E443A-F987-4A67-86AD-557D61E47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80677" y="5020294"/>
            <a:ext cx="2395800" cy="360000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Формулируем мысли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8" name="Прямая соединительная линия 27" title="Разделитель">
            <a:extLst>
              <a:ext uri="{FF2B5EF4-FFF2-40B4-BE49-F238E27FC236}">
                <a16:creationId xmlns:a16="http://schemas.microsoft.com/office/drawing/2014/main" id="{FDEE8591-D916-4064-8CD3-2AD3F759B9E2}"/>
              </a:ext>
            </a:extLst>
          </p:cNvPr>
          <p:cNvCxnSpPr>
            <a:cxnSpLocks/>
          </p:cNvCxnSpPr>
          <p:nvPr/>
        </p:nvCxnSpPr>
        <p:spPr>
          <a:xfrm>
            <a:off x="7204577" y="5517494"/>
            <a:ext cx="1548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екст 6">
            <a:extLst>
              <a:ext uri="{FF2B5EF4-FFF2-40B4-BE49-F238E27FC236}">
                <a16:creationId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78577" y="5654694"/>
            <a:ext cx="1800000" cy="720000"/>
          </a:xfrm>
        </p:spPr>
        <p:txBody>
          <a:bodyPr rtlCol="0"/>
          <a:lstStyle/>
          <a:p>
            <a:pPr rtl="0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Прямоугольник 25" title="Фон для значка">
            <a:extLst>
              <a:ext uri="{FF2B5EF4-FFF2-40B4-BE49-F238E27FC236}">
                <a16:creationId xmlns:a16="http://schemas.microsoft.com/office/drawing/2014/main" id="{A892DD94-78B8-4911-A32B-3B174E2921B2}"/>
              </a:ext>
            </a:extLst>
          </p:cNvPr>
          <p:cNvSpPr/>
          <p:nvPr/>
        </p:nvSpPr>
        <p:spPr>
          <a:xfrm>
            <a:off x="9723042" y="3768672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pic>
        <p:nvPicPr>
          <p:cNvPr id="30" name="Рисунок 29" descr="Мегафон" title="Значок заполнителя">
            <a:extLst>
              <a:ext uri="{FF2B5EF4-FFF2-40B4-BE49-F238E27FC236}">
                <a16:creationId xmlns:a16="http://schemas.microsoft.com/office/drawing/2014/main" id="{72D31FC8-7143-4EC0-8D99-6AE8BC0B8DF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0022853" y="4068483"/>
            <a:ext cx="514800" cy="514800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FA562AA1-9ED1-4AA1-8F21-A53B5A69CB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02677" y="4897010"/>
            <a:ext cx="1800000" cy="360000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Говорим публично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" name="Прямая соединительная линия 19" title="Разделитель">
            <a:extLst>
              <a:ext uri="{FF2B5EF4-FFF2-40B4-BE49-F238E27FC236}">
                <a16:creationId xmlns:a16="http://schemas.microsoft.com/office/drawing/2014/main" id="{59D2C94E-1924-4389-B84A-2828D610B220}"/>
              </a:ext>
            </a:extLst>
          </p:cNvPr>
          <p:cNvCxnSpPr>
            <a:cxnSpLocks/>
          </p:cNvCxnSpPr>
          <p:nvPr/>
        </p:nvCxnSpPr>
        <p:spPr>
          <a:xfrm>
            <a:off x="9528677" y="5517494"/>
            <a:ext cx="1548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8">
            <a:extLst>
              <a:ext uri="{FF2B5EF4-FFF2-40B4-BE49-F238E27FC236}">
                <a16:creationId xmlns:a16="http://schemas.microsoft.com/office/drawing/2014/main" id="{29E0145E-8E4E-439B-A78F-92EC279B32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02677" y="5654694"/>
            <a:ext cx="1800000" cy="720000"/>
          </a:xfrm>
        </p:spPr>
        <p:txBody>
          <a:bodyPr rtlCol="0"/>
          <a:lstStyle/>
          <a:p>
            <a:pPr rtl="0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234C221-D094-445D-A8B7-0030E81656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74694"/>
            <a:ext cx="420000" cy="421200"/>
          </a:xfrm>
        </p:spPr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5</a:t>
            </a:fld>
            <a:endParaRPr lang="ru-RU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9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366700E-2D49-45E0-85C7-750AF51DE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2155371"/>
            <a:ext cx="4416225" cy="3923967"/>
          </a:xfrm>
        </p:spPr>
        <p:txBody>
          <a:bodyPr rtlCol="0" anchor="b"/>
          <a:lstStyle/>
          <a:p>
            <a:pPr rtl="0"/>
            <a:r>
              <a:rPr lang="ru-RU" noProof="1" smtClean="0"/>
              <a:t>студентка</a:t>
            </a:r>
            <a:r>
              <a:rPr lang="ru-RU" noProof="1" smtClean="0"/>
              <a:t> журфака Гуманитарного университета</a:t>
            </a:r>
          </a:p>
          <a:p>
            <a:pPr rtl="0"/>
            <a:r>
              <a:rPr lang="ru-RU" noProof="1" smtClean="0"/>
              <a:t>автор блога</a:t>
            </a:r>
          </a:p>
          <a:p>
            <a:pPr rtl="0"/>
            <a:r>
              <a:rPr lang="ru-RU" noProof="1" smtClean="0"/>
              <a:t>участница международных программ ообмена</a:t>
            </a:r>
          </a:p>
          <a:p>
            <a:pPr rtl="0"/>
            <a:r>
              <a:rPr lang="ru-RU" noProof="1" smtClean="0"/>
              <a:t>руководитель Инклюзивной студии телевидения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E384DC-DAEE-4E7F-9DD5-4E5066C0652B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 rtlCol="0"/>
          <a:lstStyle/>
          <a:p>
            <a:pPr rtl="0"/>
            <a:r>
              <a:rPr lang="ru-RU" noProof="1" smtClean="0"/>
              <a:t>Ксюша Каминская</a:t>
            </a:r>
            <a:endParaRPr lang="ru-RU" noProof="1"/>
          </a:p>
        </p:txBody>
      </p:sp>
      <p:cxnSp>
        <p:nvCxnSpPr>
          <p:cNvPr id="10" name="Прямая соединительная линия 9" title="Разделитель">
            <a:extLst>
              <a:ext uri="{FF2B5EF4-FFF2-40B4-BE49-F238E27FC236}">
                <a16:creationId xmlns:a16="http://schemas.microsoft.com/office/drawing/2014/main" id="{5F4C8A63-F9E3-41F6-B725-B846F2010334}"/>
              </a:ext>
            </a:extLst>
          </p:cNvPr>
          <p:cNvCxnSpPr>
            <a:cxnSpLocks/>
          </p:cNvCxnSpPr>
          <p:nvPr/>
        </p:nvCxnSpPr>
        <p:spPr bwMode="gray">
          <a:xfrm>
            <a:off x="5658103" y="5491163"/>
            <a:ext cx="4974545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Текст 5">
            <a:extLst>
              <a:ext uri="{FF2B5EF4-FFF2-40B4-BE49-F238E27FC236}">
                <a16:creationId xmlns:a16="http://schemas.microsoft.com/office/drawing/2014/main" id="{DFE73750-57DB-4A35-85DD-B654E6A29A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658442" y="5657850"/>
            <a:ext cx="4974206" cy="1119943"/>
          </a:xfrm>
        </p:spPr>
        <p:txBody>
          <a:bodyPr rtlCol="0"/>
          <a:lstStyle/>
          <a:p>
            <a:pPr rtl="0"/>
            <a:r>
              <a:rPr lang="ru-RU" noProof="1" smtClean="0"/>
              <a:t>Делает карьеру в медиа</a:t>
            </a:r>
            <a:endParaRPr lang="ru-RU" noProof="1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8CFACDF-9E04-4412-89F5-EA362056D7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1" smtClean="0"/>
              <a:pPr rtl="0"/>
              <a:t>6</a:t>
            </a:fld>
            <a:endParaRPr lang="ru-RU" noProof="1"/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58" b="282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885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A428ED-E8E6-4EBE-8C7C-8E6E2E50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Люди с инвалидностью в медиа</a:t>
            </a:r>
            <a:endParaRPr lang="ru-RU" noProof="1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96AA788-5F14-43DB-B035-1BC6DA1509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2800" y="3971432"/>
            <a:ext cx="2178000" cy="576000"/>
          </a:xfrm>
        </p:spPr>
        <p:txBody>
          <a:bodyPr rtlCol="0"/>
          <a:lstStyle/>
          <a:p>
            <a:pPr rtl="0"/>
            <a:r>
              <a:rPr lang="ru-RU" sz="1600" noProof="1" smtClean="0"/>
              <a:t>Алсу Тагирова</a:t>
            </a:r>
            <a:endParaRPr lang="ru-RU" sz="1600" noProof="1"/>
          </a:p>
        </p:txBody>
      </p:sp>
      <p:cxnSp>
        <p:nvCxnSpPr>
          <p:cNvPr id="20" name="Прямая соединительная линия 19" title="Разделитель">
            <a:extLst>
              <a:ext uri="{FF2B5EF4-FFF2-40B4-BE49-F238E27FC236}">
                <a16:creationId xmlns:a16="http://schemas.microsoft.com/office/drawing/2014/main" id="{B674B9A6-D55C-478C-8D92-D0BFBCD7B598}"/>
              </a:ext>
            </a:extLst>
          </p:cNvPr>
          <p:cNvCxnSpPr>
            <a:cxnSpLocks/>
          </p:cNvCxnSpPr>
          <p:nvPr/>
        </p:nvCxnSpPr>
        <p:spPr>
          <a:xfrm>
            <a:off x="611413" y="4690257"/>
            <a:ext cx="1800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Текст 5">
            <a:extLst>
              <a:ext uri="{FF2B5EF4-FFF2-40B4-BE49-F238E27FC236}">
                <a16:creationId xmlns:a16="http://schemas.microsoft.com/office/drawing/2014/main" id="{CE675343-79F8-46AA-B56E-932984AB75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1800" y="4811855"/>
            <a:ext cx="1980000" cy="720000"/>
          </a:xfrm>
        </p:spPr>
        <p:txBody>
          <a:bodyPr rtlCol="0"/>
          <a:lstStyle/>
          <a:p>
            <a:pPr rtl="0"/>
            <a:r>
              <a:rPr lang="ru-RU" noProof="1" smtClean="0"/>
              <a:t>Студентка журфака Гуманитарного университета</a:t>
            </a:r>
            <a:endParaRPr lang="ru-RU" noProof="1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1806F98B-6BF9-4D0F-B7E7-561F064602F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71850" y="3971432"/>
            <a:ext cx="1980000" cy="576000"/>
          </a:xfrm>
        </p:spPr>
        <p:txBody>
          <a:bodyPr rtlCol="0"/>
          <a:lstStyle/>
          <a:p>
            <a:pPr rtl="0"/>
            <a:r>
              <a:rPr lang="ru-RU" sz="1600" noProof="1" smtClean="0"/>
              <a:t>Илья Перцев</a:t>
            </a:r>
            <a:endParaRPr lang="ru-RU" sz="1600" noProof="1"/>
          </a:p>
        </p:txBody>
      </p:sp>
      <p:cxnSp>
        <p:nvCxnSpPr>
          <p:cNvPr id="21" name="Прямая соединительная линия 20" title="Разделитель">
            <a:extLst>
              <a:ext uri="{FF2B5EF4-FFF2-40B4-BE49-F238E27FC236}">
                <a16:creationId xmlns:a16="http://schemas.microsoft.com/office/drawing/2014/main" id="{5A0322F4-E79A-4E4D-98CA-2DC1692F90C3}"/>
              </a:ext>
            </a:extLst>
          </p:cNvPr>
          <p:cNvCxnSpPr>
            <a:cxnSpLocks/>
          </p:cNvCxnSpPr>
          <p:nvPr/>
        </p:nvCxnSpPr>
        <p:spPr>
          <a:xfrm>
            <a:off x="2861850" y="4690257"/>
            <a:ext cx="18000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7">
            <a:extLst>
              <a:ext uri="{FF2B5EF4-FFF2-40B4-BE49-F238E27FC236}">
                <a16:creationId xmlns:a16="http://schemas.microsoft.com/office/drawing/2014/main" id="{93694D25-DE51-4F33-9ED7-7D9F4891DD9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771850" y="4811855"/>
            <a:ext cx="1980000" cy="720000"/>
          </a:xfrm>
        </p:spPr>
        <p:txBody>
          <a:bodyPr rtlCol="0"/>
          <a:lstStyle/>
          <a:p>
            <a:pPr rtl="0"/>
            <a:r>
              <a:rPr lang="ru-RU" noProof="1" smtClean="0"/>
              <a:t>Копирайтер</a:t>
            </a:r>
            <a:endParaRPr lang="ru-RU" noProof="1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2F0A8A16-8E92-40C1-913D-8CB3B9C1DDA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784210" y="3971432"/>
            <a:ext cx="2635380" cy="576000"/>
          </a:xfrm>
        </p:spPr>
        <p:txBody>
          <a:bodyPr rtlCol="0"/>
          <a:lstStyle/>
          <a:p>
            <a:pPr rtl="0"/>
            <a:r>
              <a:rPr lang="ru-RU" sz="1600" noProof="1" smtClean="0"/>
              <a:t>Вера Семченкова</a:t>
            </a:r>
            <a:endParaRPr lang="ru-RU" sz="1600" noProof="1"/>
          </a:p>
        </p:txBody>
      </p:sp>
      <p:cxnSp>
        <p:nvCxnSpPr>
          <p:cNvPr id="22" name="Прямая соединительная линия 21" title="Разделитель">
            <a:extLst>
              <a:ext uri="{FF2B5EF4-FFF2-40B4-BE49-F238E27FC236}">
                <a16:creationId xmlns:a16="http://schemas.microsoft.com/office/drawing/2014/main" id="{0DC27E82-D5C7-4AE4-BAF3-5DBB12CA0835}"/>
              </a:ext>
            </a:extLst>
          </p:cNvPr>
          <p:cNvCxnSpPr>
            <a:cxnSpLocks/>
          </p:cNvCxnSpPr>
          <p:nvPr/>
        </p:nvCxnSpPr>
        <p:spPr>
          <a:xfrm>
            <a:off x="5201900" y="4690257"/>
            <a:ext cx="1800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9">
            <a:extLst>
              <a:ext uri="{FF2B5EF4-FFF2-40B4-BE49-F238E27FC236}">
                <a16:creationId xmlns:a16="http://schemas.microsoft.com/office/drawing/2014/main" id="{CC804944-6423-4C0F-ABB0-9CF01A05FD9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111900" y="4811855"/>
            <a:ext cx="1980000" cy="720000"/>
          </a:xfrm>
        </p:spPr>
        <p:txBody>
          <a:bodyPr rtlCol="0"/>
          <a:lstStyle/>
          <a:p>
            <a:pPr rtl="0"/>
            <a:r>
              <a:rPr lang="ru-RU" noProof="1" smtClean="0"/>
              <a:t>Писатель, журналист</a:t>
            </a:r>
            <a:endParaRPr lang="ru-RU" noProof="1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3BF93F76-B979-4659-9F60-ADD378371A4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451950" y="3971432"/>
            <a:ext cx="1980000" cy="576000"/>
          </a:xfrm>
        </p:spPr>
        <p:txBody>
          <a:bodyPr rtlCol="0"/>
          <a:lstStyle/>
          <a:p>
            <a:pPr rtl="0"/>
            <a:r>
              <a:rPr lang="ru-RU" sz="1600" noProof="1" smtClean="0"/>
              <a:t>Евгения Воскобойникова</a:t>
            </a:r>
            <a:endParaRPr lang="ru-RU" sz="1600" noProof="1"/>
          </a:p>
        </p:txBody>
      </p:sp>
      <p:cxnSp>
        <p:nvCxnSpPr>
          <p:cNvPr id="23" name="Прямая соединительная линия 22" title="Разделитель">
            <a:extLst>
              <a:ext uri="{FF2B5EF4-FFF2-40B4-BE49-F238E27FC236}">
                <a16:creationId xmlns:a16="http://schemas.microsoft.com/office/drawing/2014/main" id="{8C3BE7D2-4C35-4BA9-9A98-1A6E17A84A71}"/>
              </a:ext>
            </a:extLst>
          </p:cNvPr>
          <p:cNvCxnSpPr>
            <a:cxnSpLocks/>
          </p:cNvCxnSpPr>
          <p:nvPr/>
        </p:nvCxnSpPr>
        <p:spPr>
          <a:xfrm>
            <a:off x="7541950" y="4690257"/>
            <a:ext cx="180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1">
            <a:extLst>
              <a:ext uri="{FF2B5EF4-FFF2-40B4-BE49-F238E27FC236}">
                <a16:creationId xmlns:a16="http://schemas.microsoft.com/office/drawing/2014/main" id="{179E7FC2-4098-49F6-8F55-7D42A85A40B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451950" y="4811855"/>
            <a:ext cx="1980000" cy="720000"/>
          </a:xfrm>
        </p:spPr>
        <p:txBody>
          <a:bodyPr rtlCol="0"/>
          <a:lstStyle/>
          <a:p>
            <a:pPr rtl="0"/>
            <a:r>
              <a:rPr lang="ru-RU" noProof="1" smtClean="0"/>
              <a:t>Телеведущая</a:t>
            </a:r>
            <a:endParaRPr lang="ru-RU" noProof="1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2EB40D-8479-42AF-A4AE-92D6BE6908B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9792000" y="3971432"/>
            <a:ext cx="1980000" cy="576000"/>
          </a:xfrm>
        </p:spPr>
        <p:txBody>
          <a:bodyPr rtlCol="0"/>
          <a:lstStyle/>
          <a:p>
            <a:pPr rtl="0"/>
            <a:r>
              <a:rPr lang="ru-RU" sz="1600" noProof="1" smtClean="0"/>
              <a:t>Владимир Васкевич</a:t>
            </a:r>
            <a:endParaRPr lang="ru-RU" sz="1600" noProof="1"/>
          </a:p>
        </p:txBody>
      </p:sp>
      <p:cxnSp>
        <p:nvCxnSpPr>
          <p:cNvPr id="24" name="Прямая соединительная линия 23" title="Разделитель">
            <a:extLst>
              <a:ext uri="{FF2B5EF4-FFF2-40B4-BE49-F238E27FC236}">
                <a16:creationId xmlns:a16="http://schemas.microsoft.com/office/drawing/2014/main" id="{75979D46-D664-4267-B673-E6B048C084A4}"/>
              </a:ext>
            </a:extLst>
          </p:cNvPr>
          <p:cNvCxnSpPr>
            <a:cxnSpLocks/>
          </p:cNvCxnSpPr>
          <p:nvPr/>
        </p:nvCxnSpPr>
        <p:spPr>
          <a:xfrm>
            <a:off x="9882000" y="4690257"/>
            <a:ext cx="180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13">
            <a:extLst>
              <a:ext uri="{FF2B5EF4-FFF2-40B4-BE49-F238E27FC236}">
                <a16:creationId xmlns:a16="http://schemas.microsoft.com/office/drawing/2014/main" id="{D11578AB-8F47-4648-B827-D4367249BDB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792000" y="4811855"/>
            <a:ext cx="1980000" cy="720000"/>
          </a:xfrm>
        </p:spPr>
        <p:txBody>
          <a:bodyPr rtlCol="0"/>
          <a:lstStyle/>
          <a:p>
            <a:pPr rtl="0"/>
            <a:r>
              <a:rPr lang="ru-RU" noProof="1" smtClean="0"/>
              <a:t>Блогер, ужрналист</a:t>
            </a:r>
            <a:endParaRPr lang="ru-RU" noProof="1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79F4F6B-299B-431B-AD93-01AF893D8C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1" smtClean="0"/>
              <a:pPr rtl="0"/>
              <a:t>7</a:t>
            </a:fld>
            <a:endParaRPr lang="ru-RU" noProof="1"/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sz="quarter" idx="4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8" b="9968"/>
          <a:stretch>
            <a:fillRect/>
          </a:stretch>
        </p:blipFill>
        <p:spPr/>
      </p:pic>
      <p:pic>
        <p:nvPicPr>
          <p:cNvPr id="18" name="Рисунок 17"/>
          <p:cNvPicPr>
            <a:picLocks noGrp="1" noChangeAspect="1"/>
          </p:cNvPicPr>
          <p:nvPr>
            <p:ph type="pic" sz="quarter" idx="4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8" b="16528"/>
          <a:stretch>
            <a:fillRect/>
          </a:stretch>
        </p:blipFill>
        <p:spPr/>
      </p:pic>
      <p:pic>
        <p:nvPicPr>
          <p:cNvPr id="25" name="Рисунок 24"/>
          <p:cNvPicPr>
            <a:picLocks noGrp="1" noChangeAspect="1"/>
          </p:cNvPicPr>
          <p:nvPr>
            <p:ph type="pic" sz="quarter" idx="4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8" r="16648"/>
          <a:stretch>
            <a:fillRect/>
          </a:stretch>
        </p:blipFill>
        <p:spPr/>
      </p:pic>
      <p:pic>
        <p:nvPicPr>
          <p:cNvPr id="30" name="Рисунок 29"/>
          <p:cNvPicPr>
            <a:picLocks noGrp="1" noChangeAspect="1"/>
          </p:cNvPicPr>
          <p:nvPr>
            <p:ph type="pic" sz="quarter" idx="4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3" b="10543"/>
          <a:stretch>
            <a:fillRect/>
          </a:stretch>
        </p:blipFill>
        <p:spPr/>
      </p:pic>
      <p:pic>
        <p:nvPicPr>
          <p:cNvPr id="31" name="Рисунок 30"/>
          <p:cNvPicPr>
            <a:picLocks noGrp="1" noChangeAspect="1"/>
          </p:cNvPicPr>
          <p:nvPr>
            <p:ph type="pic" sz="quarter" idx="4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0" r="13050"/>
          <a:stretch>
            <a:fillRect/>
          </a:stretch>
        </p:blipFill>
        <p:spPr>
          <a:xfrm>
            <a:off x="9702800" y="1735138"/>
            <a:ext cx="1979613" cy="1981200"/>
          </a:xfrm>
        </p:spPr>
      </p:pic>
    </p:spTree>
    <p:extLst>
      <p:ext uri="{BB962C8B-B14F-4D97-AF65-F5344CB8AC3E}">
        <p14:creationId xmlns:p14="http://schemas.microsoft.com/office/powerpoint/2010/main" val="3745170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7D1F8E-48FE-488B-A9FF-5984CD8E4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Почему медиа?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ADB5E6-B409-4DC6-A6BD-4CDB7349C1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Ну, правда, почему</a:t>
            </a:r>
            <a:endParaRPr lang="ru-RU" dirty="0"/>
          </a:p>
        </p:txBody>
      </p:sp>
      <p:sp>
        <p:nvSpPr>
          <p:cNvPr id="24" name="Прямоугольник 23" title="Фон для значка">
            <a:extLst>
              <a:ext uri="{FF2B5EF4-FFF2-40B4-BE49-F238E27FC236}">
                <a16:creationId xmlns:a16="http://schemas.microsoft.com/office/drawing/2014/main" id="{8C1073E4-F5B8-41C9-BC20-6329036B5025}"/>
              </a:ext>
            </a:extLst>
          </p:cNvPr>
          <p:cNvSpPr/>
          <p:nvPr/>
        </p:nvSpPr>
        <p:spPr>
          <a:xfrm>
            <a:off x="2664538" y="2742530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pic>
        <p:nvPicPr>
          <p:cNvPr id="38" name="Рисунок 37" descr="Преподаватель" title="Значок заполнителя">
            <a:extLst>
              <a:ext uri="{FF2B5EF4-FFF2-40B4-BE49-F238E27FC236}">
                <a16:creationId xmlns:a16="http://schemas.microsoft.com/office/drawing/2014/main" id="{D9AA2FD2-066D-45E0-9569-3280B05C55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960749" y="3038741"/>
            <a:ext cx="522000" cy="522000"/>
          </a:xfrm>
          <a:prstGeom prst="rect">
            <a:avLst/>
          </a:prstGeom>
        </p:spPr>
      </p:pic>
      <p:sp>
        <p:nvSpPr>
          <p:cNvPr id="17" name="Текст 16">
            <a:extLst>
              <a:ext uri="{FF2B5EF4-FFF2-40B4-BE49-F238E27FC236}">
                <a16:creationId xmlns:a16="http://schemas.microsoft.com/office/drawing/2014/main" id="{14084BC5-2173-45D5-9E56-563C563D35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31749" y="4003530"/>
            <a:ext cx="1980000" cy="559135"/>
          </a:xfrm>
        </p:spPr>
        <p:txBody>
          <a:bodyPr rtlCol="0"/>
          <a:lstStyle/>
          <a:p>
            <a:pPr rtl="0"/>
            <a:r>
              <a:rPr lang="ru-RU" dirty="0" smtClean="0"/>
              <a:t>Свобода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" name="Прямая соединительная линия 19" title="Разделитель">
            <a:extLst>
              <a:ext uri="{FF2B5EF4-FFF2-40B4-BE49-F238E27FC236}">
                <a16:creationId xmlns:a16="http://schemas.microsoft.com/office/drawing/2014/main" id="{3FBD2CC2-A27F-456D-8D6B-3CFE314DBA1A}"/>
              </a:ext>
            </a:extLst>
          </p:cNvPr>
          <p:cNvCxnSpPr>
            <a:cxnSpLocks/>
          </p:cNvCxnSpPr>
          <p:nvPr/>
        </p:nvCxnSpPr>
        <p:spPr>
          <a:xfrm>
            <a:off x="2447749" y="4767792"/>
            <a:ext cx="1548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7E306DD9-7B8A-4C24-A2E4-926B6BF6C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31749" y="4917860"/>
            <a:ext cx="1980000" cy="720000"/>
          </a:xfrm>
        </p:spPr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23" name="Прямоугольник 22" title="Фон для значка">
            <a:extLst>
              <a:ext uri="{FF2B5EF4-FFF2-40B4-BE49-F238E27FC236}">
                <a16:creationId xmlns:a16="http://schemas.microsoft.com/office/drawing/2014/main" id="{338D1D98-5389-456F-97BB-E9A6B2DEE098}"/>
              </a:ext>
            </a:extLst>
          </p:cNvPr>
          <p:cNvSpPr/>
          <p:nvPr/>
        </p:nvSpPr>
        <p:spPr>
          <a:xfrm>
            <a:off x="5544287" y="2742530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pic>
        <p:nvPicPr>
          <p:cNvPr id="36" name="Рисунок 35" descr="Группа" title="Значок заполнителя">
            <a:extLst>
              <a:ext uri="{FF2B5EF4-FFF2-40B4-BE49-F238E27FC236}">
                <a16:creationId xmlns:a16="http://schemas.microsoft.com/office/drawing/2014/main" id="{2B973270-B0C3-44CB-8446-36F8BEB823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840498" y="3038741"/>
            <a:ext cx="522000" cy="522000"/>
          </a:xfrm>
          <a:prstGeom prst="rect">
            <a:avLst/>
          </a:prstGeom>
        </p:spPr>
      </p:pic>
      <p:sp>
        <p:nvSpPr>
          <p:cNvPr id="18" name="Текст 17">
            <a:extLst>
              <a:ext uri="{FF2B5EF4-FFF2-40B4-BE49-F238E27FC236}">
                <a16:creationId xmlns:a16="http://schemas.microsoft.com/office/drawing/2014/main" id="{5EB121FC-C0E3-46F5-8451-FEBDE3886C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12498" y="4003530"/>
            <a:ext cx="2178000" cy="559135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Самостоятельность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Прямая соединительная линия 20" title="Разделитель">
            <a:extLst>
              <a:ext uri="{FF2B5EF4-FFF2-40B4-BE49-F238E27FC236}">
                <a16:creationId xmlns:a16="http://schemas.microsoft.com/office/drawing/2014/main" id="{91E2A3AC-B89F-458B-A103-9681AD901A0B}"/>
              </a:ext>
            </a:extLst>
          </p:cNvPr>
          <p:cNvCxnSpPr>
            <a:cxnSpLocks/>
          </p:cNvCxnSpPr>
          <p:nvPr/>
        </p:nvCxnSpPr>
        <p:spPr>
          <a:xfrm>
            <a:off x="5327498" y="4767792"/>
            <a:ext cx="1548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14">
            <a:extLst>
              <a:ext uri="{FF2B5EF4-FFF2-40B4-BE49-F238E27FC236}">
                <a16:creationId xmlns:a16="http://schemas.microsoft.com/office/drawing/2014/main" id="{F8D751D2-CF20-41EC-9EC0-FE072FB970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11498" y="4917860"/>
            <a:ext cx="1980000" cy="720000"/>
          </a:xfrm>
        </p:spPr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25" name="Прямоугольник 24" title="Фон для значка">
            <a:extLst>
              <a:ext uri="{FF2B5EF4-FFF2-40B4-BE49-F238E27FC236}">
                <a16:creationId xmlns:a16="http://schemas.microsoft.com/office/drawing/2014/main" id="{68564942-0718-48BF-9A1F-9EC35051A510}"/>
              </a:ext>
            </a:extLst>
          </p:cNvPr>
          <p:cNvSpPr/>
          <p:nvPr/>
        </p:nvSpPr>
        <p:spPr>
          <a:xfrm>
            <a:off x="8420100" y="2742530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pic>
        <p:nvPicPr>
          <p:cNvPr id="40" name="Рисунок 39" descr="Повтор" title="Значок заполнителя">
            <a:extLst>
              <a:ext uri="{FF2B5EF4-FFF2-40B4-BE49-F238E27FC236}">
                <a16:creationId xmlns:a16="http://schemas.microsoft.com/office/drawing/2014/main" id="{1CFBED44-D32C-4E5C-A5EC-2E34E1BF2F5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716311" y="3038741"/>
            <a:ext cx="522000" cy="522000"/>
          </a:xfrm>
          <a:prstGeom prst="rect">
            <a:avLst/>
          </a:prstGeom>
        </p:spPr>
      </p:pic>
      <p:sp>
        <p:nvSpPr>
          <p:cNvPr id="19" name="Текст 18">
            <a:extLst>
              <a:ext uri="{FF2B5EF4-FFF2-40B4-BE49-F238E27FC236}">
                <a16:creationId xmlns:a16="http://schemas.microsoft.com/office/drawing/2014/main" id="{04988242-F2AD-4512-B0A1-DB6CCA2AC2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Деньги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2" name="Прямая соединительная линия 21" title="Разделитель">
            <a:extLst>
              <a:ext uri="{FF2B5EF4-FFF2-40B4-BE49-F238E27FC236}">
                <a16:creationId xmlns:a16="http://schemas.microsoft.com/office/drawing/2014/main" id="{F494E1CA-0600-4970-93CD-9FB5EC22F9D8}"/>
              </a:ext>
            </a:extLst>
          </p:cNvPr>
          <p:cNvCxnSpPr>
            <a:cxnSpLocks/>
          </p:cNvCxnSpPr>
          <p:nvPr/>
        </p:nvCxnSpPr>
        <p:spPr>
          <a:xfrm>
            <a:off x="8207247" y="4767792"/>
            <a:ext cx="1548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5">
            <a:extLst>
              <a:ext uri="{FF2B5EF4-FFF2-40B4-BE49-F238E27FC236}">
                <a16:creationId xmlns:a16="http://schemas.microsoft.com/office/drawing/2014/main" id="{D854B138-BB2C-4433-AB1E-94E987A3E6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91247" y="4917860"/>
            <a:ext cx="1980000" cy="720000"/>
          </a:xfrm>
        </p:spPr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451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62780F-92D5-4FF5-8003-B57A9BC2B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Кем человек с инвалидностью может стать в медиа?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9EACD0-6CBC-4E24-A0A1-D81FC464DF8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rtlCol="0"/>
          <a:lstStyle/>
          <a:p>
            <a:r>
              <a:rPr lang="ru-RU" dirty="0" smtClean="0"/>
              <a:t> журналист, 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err="1" smtClean="0"/>
              <a:t>блогер</a:t>
            </a:r>
            <a:r>
              <a:rPr lang="ru-RU" dirty="0" smtClean="0"/>
              <a:t>,</a:t>
            </a:r>
          </a:p>
          <a:p>
            <a:r>
              <a:rPr lang="ru-RU" dirty="0"/>
              <a:t>т</a:t>
            </a:r>
            <a:r>
              <a:rPr lang="ru-RU" dirty="0" smtClean="0"/>
              <a:t>елеведущий,</a:t>
            </a:r>
            <a:endParaRPr lang="ru-RU" dirty="0"/>
          </a:p>
          <a:p>
            <a:r>
              <a:rPr lang="ru-RU" dirty="0" smtClean="0"/>
              <a:t> копирайтер,</a:t>
            </a:r>
            <a:endParaRPr lang="ru-RU" dirty="0"/>
          </a:p>
          <a:p>
            <a:r>
              <a:rPr lang="ru-RU" dirty="0" smtClean="0"/>
              <a:t> </a:t>
            </a:r>
            <a:r>
              <a:rPr lang="en-US" dirty="0"/>
              <a:t>SMM</a:t>
            </a:r>
            <a:r>
              <a:rPr lang="ru-RU" dirty="0" smtClean="0"/>
              <a:t>-менеджер,</a:t>
            </a:r>
            <a:endParaRPr lang="ru-RU" dirty="0"/>
          </a:p>
          <a:p>
            <a:r>
              <a:rPr lang="ru-RU" dirty="0" smtClean="0"/>
              <a:t> контент-менеджер,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сценаристом</a:t>
            </a:r>
            <a:r>
              <a:rPr lang="ru-RU" dirty="0" smtClean="0"/>
              <a:t>,</a:t>
            </a:r>
          </a:p>
          <a:p>
            <a:r>
              <a:rPr lang="ru-RU" dirty="0"/>
              <a:t>и</a:t>
            </a:r>
            <a:r>
              <a:rPr lang="ru-RU" dirty="0" smtClean="0"/>
              <a:t> др.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8CDD73D-7C2C-40BB-AE73-DED62B7377F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rtlCol="0"/>
          <a:lstStyle/>
          <a:p>
            <a:pPr rtl="0"/>
            <a:r>
              <a:rPr lang="ru-RU" dirty="0"/>
              <a:t>р</a:t>
            </a:r>
            <a:r>
              <a:rPr lang="ru-RU" dirty="0" smtClean="0"/>
              <a:t>ежиссер монтажа,</a:t>
            </a:r>
          </a:p>
          <a:p>
            <a:pPr rtl="0"/>
            <a:r>
              <a:rPr lang="ru-RU" dirty="0" err="1" smtClean="0"/>
              <a:t>таргетолог</a:t>
            </a:r>
            <a:r>
              <a:rPr lang="ru-RU" dirty="0" smtClean="0"/>
              <a:t>,</a:t>
            </a:r>
          </a:p>
          <a:p>
            <a:pPr rtl="0"/>
            <a:r>
              <a:rPr lang="ru-RU" dirty="0"/>
              <a:t>п</a:t>
            </a:r>
            <a:r>
              <a:rPr lang="ru-RU" dirty="0" smtClean="0"/>
              <a:t>родюсер,</a:t>
            </a:r>
          </a:p>
          <a:p>
            <a:pPr rtl="0"/>
            <a:r>
              <a:rPr lang="ru-RU" dirty="0"/>
              <a:t>р</a:t>
            </a:r>
            <a:r>
              <a:rPr lang="ru-RU" dirty="0" smtClean="0"/>
              <a:t>асшифровщик аудиозаписей,</a:t>
            </a:r>
          </a:p>
          <a:p>
            <a:pPr rtl="0"/>
            <a:endParaRPr lang="ru-RU" dirty="0" smtClean="0"/>
          </a:p>
          <a:p>
            <a:pPr rtl="0"/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4A397D-62A9-44C3-986F-8353C53D68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9</a:t>
            </a:fld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8972A2-6CA7-4004-B499-2828DE6F4C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Творческие специальности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57F63FE-3B6C-47EC-8AB1-F9478EA4F9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rtlCol="0"/>
          <a:lstStyle/>
          <a:p>
            <a:pPr rtl="0"/>
            <a:r>
              <a:rPr lang="ru-RU" dirty="0" smtClean="0"/>
              <a:t>Технические специальности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64918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Great Pitch Decks - Technology">
      <a:dk1>
        <a:sysClr val="windowText" lastClr="000000"/>
      </a:dk1>
      <a:lt1>
        <a:sysClr val="window" lastClr="FFFFFF"/>
      </a:lt1>
      <a:dk2>
        <a:srgbClr val="12121E"/>
      </a:dk2>
      <a:lt2>
        <a:srgbClr val="F2F2F2"/>
      </a:lt2>
      <a:accent1>
        <a:srgbClr val="00B0F0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ECCF3"/>
      </a:hlink>
      <a:folHlink>
        <a:srgbClr val="7F7F7F"/>
      </a:folHlink>
    </a:clrScheme>
    <a:fontScheme name="Custom 141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660_TF33781529" id="{A44938B0-BC5A-4767-BF30-38C8000CE585}" vid="{A994127E-A67F-4C85-9FD0-DD3FF82BA152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at Pitch Decks - Technology">
    <a:dk1>
      <a:sysClr val="windowText" lastClr="000000"/>
    </a:dk1>
    <a:lt1>
      <a:sysClr val="window" lastClr="FFFFFF"/>
    </a:lt1>
    <a:dk2>
      <a:srgbClr val="12121E"/>
    </a:dk2>
    <a:lt2>
      <a:srgbClr val="F2F2F2"/>
    </a:lt2>
    <a:accent1>
      <a:srgbClr val="00B0F0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ECCF3"/>
    </a:hlink>
    <a:folHlink>
      <a:srgbClr val="7F7F7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Технологическая презентация</Template>
  <TotalTime>0</TotalTime>
  <Words>251</Words>
  <Application>Microsoft Office PowerPoint</Application>
  <PresentationFormat>Широкоэкранный</PresentationFormat>
  <Paragraphs>82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Tahoma</vt:lpstr>
      <vt:lpstr>Times New Roman</vt:lpstr>
      <vt:lpstr>Тема Office</vt:lpstr>
      <vt:lpstr>КАРЬЕРА В МЕДИА ДЛЯ ЧЕЛОВЕКА С ИНВАЛИДНСТЬЮ</vt:lpstr>
      <vt:lpstr>АЛЕНА ЧЕХОМОВА</vt:lpstr>
      <vt:lpstr>Почему медиа?</vt:lpstr>
      <vt:lpstr>Социализация - сила</vt:lpstr>
      <vt:lpstr>Медиа тренирует soft skills</vt:lpstr>
      <vt:lpstr>Ксюша Каминская</vt:lpstr>
      <vt:lpstr>Люди с инвалидностью в медиа</vt:lpstr>
      <vt:lpstr>Почему медиа?</vt:lpstr>
      <vt:lpstr>Кем человек с инвалидностью может стать в медиа?</vt:lpstr>
      <vt:lpstr>Как начать заниматься медиа?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2021-01-26T05:50:16Z</dcterms:created>
  <dcterms:modified xsi:type="dcterms:W3CDTF">2021-01-26T21:32:34Z</dcterms:modified>
  <cp:category/>
</cp:coreProperties>
</file>