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7" r:id="rId5"/>
    <p:sldId id="269" r:id="rId6"/>
    <p:sldId id="271" r:id="rId7"/>
    <p:sldId id="275" r:id="rId8"/>
    <p:sldId id="276" r:id="rId9"/>
    <p:sldId id="277" r:id="rId10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 varScale="1">
        <p:scale>
          <a:sx n="54" d="100"/>
          <a:sy n="54" d="100"/>
        </p:scale>
        <p:origin x="75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27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DD3FE5C-685E-40DC-8B47-8DF64F779F51}" type="datetime1">
              <a:rPr lang="ru-RU" smtClean="0"/>
              <a:t>22.09.2025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0AD62A-9EE1-43E3-A7E5-D268F71DF3E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64482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B52D75A-407D-4103-A02A-5E07FB0FD905}" type="datetime1">
              <a:rPr lang="ru-RU" noProof="0" smtClean="0"/>
              <a:t>22.09.2025</a:t>
            </a:fld>
            <a:endParaRPr lang="ru-RU" noProof="0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534C2EF-8A97-4DAF-B099-E567883644D6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18091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t>1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85616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t>2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280795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t>3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8515643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t>4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894633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t>5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194596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534C2EF-8A97-4DAF-B099-E567883644D6}" type="slidenum">
              <a:rPr lang="ru-RU" noProof="0" smtClean="0"/>
              <a:t>6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69540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/>
        </p:blipFill>
        <p:spPr>
          <a:xfrm>
            <a:off x="1524" y="1"/>
            <a:ext cx="1218895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1828800"/>
          </a:xfrm>
        </p:spPr>
        <p:txBody>
          <a:bodyPr rtlCol="0" anchor="b">
            <a:normAutofit/>
          </a:bodyPr>
          <a:lstStyle>
            <a:lvl1pPr algn="l">
              <a:defRPr sz="44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086600" cy="914400"/>
          </a:xfrm>
        </p:spPr>
        <p:txBody>
          <a:bodyPr rtlCol="0">
            <a:normAutofit/>
          </a:bodyPr>
          <a:lstStyle>
            <a:lvl1pPr marL="0" indent="0" algn="l">
              <a:spcBef>
                <a:spcPts val="1200"/>
              </a:spcBef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15445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Два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8580" y="5791200"/>
            <a:ext cx="8115419" cy="70167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Полилиния 5"/>
          <p:cNvSpPr>
            <a:spLocks/>
          </p:cNvSpPr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5" name="Рисунок 14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3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4"/>
          </p:nvPr>
        </p:nvSpPr>
        <p:spPr>
          <a:xfrm>
            <a:off x="1028581" y="5181600"/>
            <a:ext cx="3566160" cy="493776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Полилиния 5"/>
          <p:cNvSpPr>
            <a:spLocks/>
          </p:cNvSpPr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9" name="Рисунок 18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5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0" name="Текст 16"/>
          <p:cNvSpPr>
            <a:spLocks noGrp="1"/>
          </p:cNvSpPr>
          <p:nvPr>
            <p:ph type="body" sz="quarter" idx="16"/>
          </p:nvPr>
        </p:nvSpPr>
        <p:spPr>
          <a:xfrm>
            <a:off x="5566714" y="5181600"/>
            <a:ext cx="3566160" cy="493776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3777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ри рисунк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8580" y="5305424"/>
            <a:ext cx="8104083" cy="579921"/>
          </a:xfrm>
        </p:spPr>
        <p:txBody>
          <a:bodyPr rtlCol="0">
            <a:normAutofit/>
          </a:bodyPr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Полилиния 5"/>
          <p:cNvSpPr>
            <a:spLocks/>
          </p:cNvSpPr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5" name="Рисунок 14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3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8" name="Полилиния 5"/>
          <p:cNvSpPr>
            <a:spLocks/>
          </p:cNvSpPr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9" name="Рисунок 18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5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2" name="Полилиния 5"/>
          <p:cNvSpPr>
            <a:spLocks/>
          </p:cNvSpPr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3" name="Рисунок 1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6" hasCustomPrompt="1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4"/>
          </p:nvPr>
        </p:nvSpPr>
        <p:spPr>
          <a:xfrm>
            <a:off x="1028581" y="5919255"/>
            <a:ext cx="8104082" cy="49742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779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ять рисунк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77400" y="365126"/>
            <a:ext cx="2133600" cy="153987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40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8" name="Полилиния 5"/>
          <p:cNvSpPr>
            <a:spLocks/>
          </p:cNvSpPr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9" name="Рисунок 8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3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0" name="Полилиния 5"/>
          <p:cNvSpPr>
            <a:spLocks/>
          </p:cNvSpPr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1" name="Рисунок 10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5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2" name="Полилиния 5"/>
          <p:cNvSpPr>
            <a:spLocks/>
          </p:cNvSpPr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3" name="Рисунок 1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6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4" name="Полилиния 5"/>
          <p:cNvSpPr>
            <a:spLocks/>
          </p:cNvSpPr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5" name="Рисунок 14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7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0" name="Полилиния 5"/>
          <p:cNvSpPr>
            <a:spLocks/>
          </p:cNvSpPr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21" name="Рисунок 20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sz="quarter" idx="18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6467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F5B8932-1B2E-4152-972E-5DDDF189815E}" type="datetime1">
              <a:rPr lang="ru-RU" noProof="0" smtClean="0"/>
              <a:t>22.09.2025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4326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365125"/>
            <a:ext cx="1828799" cy="4940300"/>
          </a:xfrm>
        </p:spPr>
        <p:txBody>
          <a:bodyPr vert="eaVert"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6858000" cy="4940300"/>
          </a:xfrm>
        </p:spPr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4ABA02B-48D7-4F45-BDF4-92DC0DAD942C}" type="datetime1">
              <a:rPr lang="ru-RU" noProof="0" smtClean="0"/>
              <a:t>22.09.2025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2624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9DDE378-217F-408E-9F08-1F2C2197986A}" type="datetime1">
              <a:rPr lang="ru-RU" noProof="0" smtClean="0"/>
              <a:t>22.09.2025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3573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/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315200" cy="1828800"/>
          </a:xfrm>
        </p:spPr>
        <p:txBody>
          <a:bodyPr rtlCol="0" anchor="b">
            <a:normAutofit/>
          </a:bodyPr>
          <a:lstStyle>
            <a:lvl1pPr>
              <a:defRPr sz="44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9144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7950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89120" cy="347472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78880" y="1825625"/>
            <a:ext cx="4389120" cy="347472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3B390B6-A938-4A3C-81E6-728DA5F6F5C9}" type="datetime1">
              <a:rPr lang="ru-RU" noProof="0" smtClean="0"/>
              <a:t>22.09.2025</a:t>
            </a:fld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2530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4000" y="2624666"/>
            <a:ext cx="4389120" cy="2675467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7888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78880" y="2624666"/>
            <a:ext cx="4389120" cy="2675467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CB6574-69C6-4D24-9F36-307D5EE1909D}" type="datetime1">
              <a:rPr lang="ru-RU" noProof="0" smtClean="0"/>
              <a:t>22.09.2025</a:t>
            </a:fld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0008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B86FE35-6E1F-4337-8DC1-75284CBAFF98}" type="datetime1">
              <a:rPr lang="ru-RU" noProof="0" smtClean="0"/>
              <a:t>22.09.2025</a:t>
            </a:fld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4502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C588FA2-CAE4-491F-91C5-2256E3BFB24E}" type="datetime1">
              <a:rPr lang="ru-RU" noProof="0" smtClean="0"/>
              <a:t>22.09.2025</a:t>
            </a:fld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8007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4400" y="1828800"/>
            <a:ext cx="5943600" cy="3476625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3999" y="1828800"/>
            <a:ext cx="2926080" cy="3476625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A6B729A-78D4-46ED-B78F-25AAD81A9EA1}" type="datetime1">
              <a:rPr lang="ru-RU" noProof="0" smtClean="0"/>
              <a:t>22.09.2025</a:t>
            </a:fld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0735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5"/>
          <p:cNvSpPr>
            <a:spLocks/>
          </p:cNvSpPr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2" name="Рисунок 11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148A9C3-BEC6-470C-8939-1BC0DFD13620}" type="datetime1">
              <a:rPr lang="ru-RU" noProof="0" smtClean="0"/>
              <a:t>22.09.2025</a:t>
            </a:fld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9D71E3-7D81-4C24-B9D8-6B108755C64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5131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/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DC929494-1A30-419E-AF45-4DF2B34B9C72}" type="datetime1">
              <a:rPr lang="ru-RU" noProof="0" smtClean="0"/>
              <a:t>22.09.2025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289D71E3-7D81-4C24-B9D8-6B108755C64C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1654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2" r:id="rId11"/>
    <p:sldLayoutId id="2147483661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5.pn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10" Type="http://schemas.openxmlformats.org/officeDocument/2006/relationships/image" Target="../media/image22.jpg"/><Relationship Id="rId4" Type="http://schemas.openxmlformats.org/officeDocument/2006/relationships/image" Target="../media/image16.jpg"/><Relationship Id="rId9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03512" y="44624"/>
            <a:ext cx="8458200" cy="1324744"/>
          </a:xfrm>
        </p:spPr>
        <p:txBody>
          <a:bodyPr rtlCol="0">
            <a:noAutofit/>
          </a:bodyPr>
          <a:lstStyle/>
          <a:p>
            <a:pPr algn="ctr" rtl="0">
              <a:lnSpc>
                <a:spcPct val="150000"/>
              </a:lnSpc>
            </a:pPr>
            <a:r>
              <a:rPr lang="ru-RU" sz="2000" dirty="0"/>
              <a:t>Департамент образования Администрации города Екатеринбурга</a:t>
            </a:r>
            <a:br>
              <a:rPr lang="ru-RU" sz="2000" dirty="0"/>
            </a:br>
            <a:r>
              <a:rPr lang="ru-RU" sz="2000" dirty="0"/>
              <a:t>Муниципальное бюджетное дошкольное образовательное учреждение - детский сад № 548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28020" y="1915091"/>
            <a:ext cx="7086600" cy="2160240"/>
          </a:xfrm>
        </p:spPr>
        <p:txBody>
          <a:bodyPr rtlCol="0">
            <a:normAutofit lnSpcReduction="10000"/>
          </a:bodyPr>
          <a:lstStyle/>
          <a:p>
            <a:pPr algn="ctr" rtl="0">
              <a:lnSpc>
                <a:spcPct val="200000"/>
              </a:lnSpc>
            </a:pPr>
            <a:r>
              <a:rPr lang="ru-RU" b="1" dirty="0"/>
              <a:t>ИСПОЛЬЗОВАНИЕ СИСТЕМЫ АЛЬТЕРНАТИВНОЙ КОММУНИКАЦИИ В РАБОТЕ С ДЕТЬМИ ОВЗ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641FCD-A1C4-4E1C-9C1A-03312596C3EB}"/>
              </a:ext>
            </a:extLst>
          </p:cNvPr>
          <p:cNvSpPr txBox="1"/>
          <p:nvPr/>
        </p:nvSpPr>
        <p:spPr>
          <a:xfrm>
            <a:off x="8400256" y="6093296"/>
            <a:ext cx="3791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latin typeface="+mj-lt"/>
              </a:rPr>
              <a:t>Якушева Н. А.</a:t>
            </a:r>
          </a:p>
          <a:p>
            <a:pPr algn="r"/>
            <a:r>
              <a:rPr lang="ru-RU" b="1" dirty="0">
                <a:latin typeface="+mj-lt"/>
              </a:rPr>
              <a:t>Гладунец Е. Б.</a:t>
            </a:r>
          </a:p>
        </p:txBody>
      </p:sp>
    </p:spTree>
    <p:extLst>
      <p:ext uri="{BB962C8B-B14F-4D97-AF65-F5344CB8AC3E}">
        <p14:creationId xmlns:p14="http://schemas.microsoft.com/office/powerpoint/2010/main" val="279804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3432" y="116632"/>
            <a:ext cx="9829800" cy="539080"/>
          </a:xfrm>
        </p:spPr>
        <p:txBody>
          <a:bodyPr rtlCol="0"/>
          <a:lstStyle/>
          <a:p>
            <a:pPr algn="ctr" rtl="0"/>
            <a:r>
              <a:rPr lang="ru-RU" dirty="0"/>
              <a:t>Характеристика ребенка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0" y="1052736"/>
            <a:ext cx="9144000" cy="3474720"/>
          </a:xfrm>
        </p:spPr>
        <p:txBody>
          <a:bodyPr rtlCol="0">
            <a:normAutofit/>
          </a:bodyPr>
          <a:lstStyle/>
          <a:p>
            <a:pPr rtl="0"/>
            <a:r>
              <a:rPr lang="ru-RU" sz="4000" dirty="0">
                <a:latin typeface="+mj-lt"/>
              </a:rPr>
              <a:t>Имя: М</a:t>
            </a:r>
          </a:p>
          <a:p>
            <a:pPr rtl="0"/>
            <a:r>
              <a:rPr lang="ru-RU" sz="4000" dirty="0">
                <a:latin typeface="+mj-lt"/>
              </a:rPr>
              <a:t>Возраст: 6 лет</a:t>
            </a:r>
          </a:p>
          <a:p>
            <a:pPr rtl="0"/>
            <a:r>
              <a:rPr lang="ru-RU" sz="4000" dirty="0">
                <a:latin typeface="+mj-lt"/>
              </a:rPr>
              <a:t>Диагноз: интеллектуальные нарушения лёгкой степени</a:t>
            </a:r>
          </a:p>
        </p:txBody>
      </p:sp>
    </p:spTree>
    <p:extLst>
      <p:ext uri="{BB962C8B-B14F-4D97-AF65-F5344CB8AC3E}">
        <p14:creationId xmlns:p14="http://schemas.microsoft.com/office/powerpoint/2010/main" val="220033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7701" y="188640"/>
            <a:ext cx="9829800" cy="611088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ru-RU" sz="4000" dirty="0"/>
              <a:t>Визуальное расписание для ФИЗО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07701" y="1412776"/>
            <a:ext cx="4389120" cy="795867"/>
          </a:xfrm>
        </p:spPr>
        <p:txBody>
          <a:bodyPr rtlCol="0"/>
          <a:lstStyle/>
          <a:p>
            <a:pPr algn="ctr" rtl="0"/>
            <a:r>
              <a:rPr lang="ru-RU" dirty="0">
                <a:solidFill>
                  <a:srgbClr val="EE0000"/>
                </a:solidFill>
              </a:rPr>
              <a:t>НЕПРАВИЛЬНО!!!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91514127-E9E0-440C-9B0D-EE163FF10E5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9011" r="17168"/>
          <a:stretch/>
        </p:blipFill>
        <p:spPr>
          <a:xfrm>
            <a:off x="695399" y="2345098"/>
            <a:ext cx="5125313" cy="2164021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672064" y="1412776"/>
            <a:ext cx="4389120" cy="795867"/>
          </a:xfrm>
        </p:spPr>
        <p:txBody>
          <a:bodyPr rtlCol="0"/>
          <a:lstStyle/>
          <a:p>
            <a:pPr algn="ctr" rtl="0"/>
            <a:r>
              <a:rPr lang="ru-RU" dirty="0"/>
              <a:t>ПРАВИЛЬНО!!!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E6FB0B3A-96F0-4E90-A304-3D78F9EEF42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 rotWithShape="1">
          <a:blip r:embed="rId4"/>
          <a:srcRect l="4043" r="17213"/>
          <a:stretch/>
        </p:blipFill>
        <p:spPr>
          <a:xfrm>
            <a:off x="6240016" y="2345097"/>
            <a:ext cx="5467001" cy="2164021"/>
          </a:xfrm>
        </p:spPr>
      </p:pic>
    </p:spTree>
    <p:extLst>
      <p:ext uri="{BB962C8B-B14F-4D97-AF65-F5344CB8AC3E}">
        <p14:creationId xmlns:p14="http://schemas.microsoft.com/office/powerpoint/2010/main" val="1457739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424" y="116632"/>
            <a:ext cx="9829800" cy="611088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ru-RU" sz="4000" dirty="0"/>
              <a:t>Визуальное расписание для ФИЗО</a:t>
            </a:r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8AE317A7-4C66-453C-A7FE-E515CB37161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559496" y="904231"/>
            <a:ext cx="4389120" cy="1084609"/>
          </a:xfr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368D797-A5C5-4A49-8126-9863BE1E27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8225" y="908720"/>
            <a:ext cx="4046308" cy="108267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40D9294-2A60-4C45-8591-3938E10D4E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196" y="2150931"/>
            <a:ext cx="1797404" cy="278667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5598C1B-2929-4235-81B0-05BD6B5ACD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7431" y="2204864"/>
            <a:ext cx="3643652" cy="273274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040C304-6EB2-4AEA-99D2-BB6B71E1F0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60296" y="2276872"/>
            <a:ext cx="1825262" cy="2660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17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60648"/>
            <a:ext cx="9829800" cy="683096"/>
          </a:xfrm>
        </p:spPr>
        <p:txBody>
          <a:bodyPr rtlCol="0">
            <a:normAutofit/>
          </a:bodyPr>
          <a:lstStyle/>
          <a:p>
            <a:pPr algn="ctr" rtl="0"/>
            <a:r>
              <a:rPr lang="ru-RU" sz="4000" dirty="0"/>
              <a:t>Визуальное расписание для прогулки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27448" y="1159403"/>
            <a:ext cx="4389120" cy="795867"/>
          </a:xfrm>
        </p:spPr>
        <p:txBody>
          <a:bodyPr rtlCol="0"/>
          <a:lstStyle/>
          <a:p>
            <a:pPr algn="ctr" rtl="0"/>
            <a:r>
              <a:rPr lang="ru-RU" dirty="0">
                <a:solidFill>
                  <a:srgbClr val="EE0000"/>
                </a:solidFill>
              </a:rPr>
              <a:t>НЕПРАВИЛЬНО!!!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84032" y="1159402"/>
            <a:ext cx="4389120" cy="795867"/>
          </a:xfrm>
        </p:spPr>
        <p:txBody>
          <a:bodyPr rtlCol="0"/>
          <a:lstStyle/>
          <a:p>
            <a:pPr algn="ctr" rtl="0"/>
            <a:r>
              <a:rPr lang="ru-RU" dirty="0"/>
              <a:t>ПРАВИЛЬНО!!!</a:t>
            </a:r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F05E6A30-5787-4304-91B6-A3CEEE0278C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38200" y="2170929"/>
            <a:ext cx="3745632" cy="2929752"/>
          </a:xfrm>
        </p:spPr>
      </p:pic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F59EAD27-2B21-41D1-AE0F-10554011A7C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6816080" y="2167709"/>
            <a:ext cx="3745632" cy="2929752"/>
          </a:xfrm>
        </p:spPr>
      </p:pic>
    </p:spTree>
    <p:extLst>
      <p:ext uri="{BB962C8B-B14F-4D97-AF65-F5344CB8AC3E}">
        <p14:creationId xmlns:p14="http://schemas.microsoft.com/office/powerpoint/2010/main" val="2536407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424" y="165549"/>
            <a:ext cx="9829800" cy="650626"/>
          </a:xfrm>
        </p:spPr>
        <p:txBody>
          <a:bodyPr rtlCol="0">
            <a:normAutofit/>
          </a:bodyPr>
          <a:lstStyle/>
          <a:p>
            <a:pPr algn="ctr" rtl="0"/>
            <a:r>
              <a:rPr lang="ru-RU" sz="4000" dirty="0"/>
              <a:t>Визуальное расписание для прогулки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118E2FD-E27F-493B-8FCD-CF8BFD74B4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6582" y="980728"/>
            <a:ext cx="5599484" cy="109012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0110CC9-4B53-4F20-B1B5-56C264DB49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910" y="2420888"/>
            <a:ext cx="1784626" cy="184635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44F2665-5321-4D05-A499-FD23B29015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626" y="4678985"/>
            <a:ext cx="1356137" cy="193181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8956B8E-2AF4-43B5-9E6F-9C9C14589D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0771" y="2374731"/>
            <a:ext cx="1814128" cy="189251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EFA1D75-6A0F-4E2A-91A1-ED23CFEA16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0653" y="4653136"/>
            <a:ext cx="1648356" cy="195766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6000D94-ED57-434B-BD29-99A2C0F44C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99009" y="2374729"/>
            <a:ext cx="1829239" cy="1892515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1BD953E-295E-45BB-8303-16E5AA6248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59815" y="4647187"/>
            <a:ext cx="2139717" cy="195016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7BBBD039-815E-4875-AF21-1F6C6E7185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19617" y="2420887"/>
            <a:ext cx="1953047" cy="187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60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Дети-друзья 16 х 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3246688_TF03896101.potx" id="{A3AB8EB1-32C8-42D1-A2F7-9C8024EB1CB7}" vid="{880779B9-4198-47E8-81D9-8281AF4E13F9}"/>
    </a:ext>
  </a:extLst>
</a:theme>
</file>

<file path=ppt/theme/theme2.xml><?xml version="1.0" encoding="utf-8"?>
<a:theme xmlns:a="http://schemas.openxmlformats.org/drawingml/2006/main" name="Тема Offic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9EDF6667-B669-49A4-BBE6-2132BA71C0C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369AEE-D726-45B1-ACA9-0D6048C368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DA15C6C-6BB6-4DB6-B7D6-7F14EAB2CC5C}">
  <ds:schemaRefs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40262f94-9f35-4ac3-9a90-690165a166b7"/>
    <ds:schemaRef ds:uri="a4f35948-e619-41b3-aa29-22878b09cfd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Учебная презентация с детьми на школьном дворе, альбом (широкоэкранный формат)</Template>
  <TotalTime>33</TotalTime>
  <Words>80</Words>
  <Application>Microsoft Office PowerPoint</Application>
  <PresentationFormat>Широкоэкранный</PresentationFormat>
  <Paragraphs>22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Times New Roman</vt:lpstr>
      <vt:lpstr>Дети-друзья 16 х 9</vt:lpstr>
      <vt:lpstr>Департамент образования Администрации города Екатеринбурга Муниципальное бюджетное дошкольное образовательное учреждение - детский сад № 548</vt:lpstr>
      <vt:lpstr>Характеристика ребенка</vt:lpstr>
      <vt:lpstr>Визуальное расписание для ФИЗО</vt:lpstr>
      <vt:lpstr>Визуальное расписание для ФИЗО</vt:lpstr>
      <vt:lpstr>Визуальное расписание для прогулки</vt:lpstr>
      <vt:lpstr>Визуальное расписание для прогулки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Департамент образования Администрации города Екатеринбурга Муниципальное бюджетное дошкольное образовательное учреждение - детский сад № 548</dc:title>
  <dc:creator>Михаил</dc:creator>
  <cp:keywords/>
  <cp:lastModifiedBy>Наталья</cp:lastModifiedBy>
  <cp:revision>5</cp:revision>
  <dcterms:created xsi:type="dcterms:W3CDTF">2025-09-20T17:31:52Z</dcterms:created>
  <dcterms:modified xsi:type="dcterms:W3CDTF">2025-09-22T10:57:18Z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TC038961019991</vt:lpwstr>
  </property>
  <property fmtid="{D5CDD505-2E9C-101B-9397-08002B2CF9AE}" pid="3" name="ContentTypeId">
    <vt:lpwstr>0x010100AA3F7D94069FF64A86F7DFF56D60E3BE</vt:lpwstr>
  </property>
</Properties>
</file>