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2" r:id="rId3"/>
    <p:sldId id="263" r:id="rId4"/>
    <p:sldId id="264" r:id="rId5"/>
    <p:sldId id="266" r:id="rId6"/>
    <p:sldId id="267" r:id="rId7"/>
    <p:sldId id="268" r:id="rId8"/>
    <p:sldId id="271" r:id="rId9"/>
    <p:sldId id="27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7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64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3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38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1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87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44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28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2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7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4BC2F-63FE-4C21-B8FF-F83B64F233A1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88A38-7C53-46FE-AD09-16471C215E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1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356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4552026" y="188641"/>
            <a:ext cx="2756278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endParaRPr lang="ru-RU" sz="4400" b="1" dirty="0" smtClean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  <a:p>
            <a:pPr algn="ctr"/>
            <a:r>
              <a:rPr lang="ru-RU" sz="44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endParaRPr lang="ru-RU" sz="4400" b="1" cap="none" spc="0" dirty="0" smtClean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  <a:p>
            <a:pPr algn="ctr"/>
            <a:endParaRPr lang="ru-RU" sz="5400" b="1" cap="none" spc="0" dirty="0" smtClean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5836" y="620688"/>
            <a:ext cx="733232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Инклюзивные каникулы.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ФОК «Гагаринский»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социальная тренировочная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площадка для подростков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 особыми образовательными</a:t>
            </a:r>
          </a:p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отребностями.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3442" y="5283284"/>
            <a:ext cx="4411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Птицына О.С., координатор инклюзивного </a:t>
            </a:r>
          </a:p>
          <a:p>
            <a:r>
              <a:rPr lang="ru-RU" dirty="0" smtClean="0"/>
              <a:t>проекта в ФОК «Гагаринский», </a:t>
            </a:r>
          </a:p>
          <a:p>
            <a:r>
              <a:rPr lang="ru-RU" dirty="0" err="1" smtClean="0"/>
              <a:t>тьютор</a:t>
            </a:r>
            <a:r>
              <a:rPr lang="ru-RU" dirty="0" smtClean="0"/>
              <a:t> МАДОУ «Детский сад №3», </a:t>
            </a:r>
          </a:p>
          <a:p>
            <a:r>
              <a:rPr lang="ru-RU" dirty="0" smtClean="0"/>
              <a:t>г. Первоуральск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134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22108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07840" y="836712"/>
            <a:ext cx="36199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Защита </a:t>
            </a:r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проекта</a:t>
            </a:r>
          </a:p>
          <a:p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по будущим профессиям</a:t>
            </a:r>
            <a:endParaRPr lang="ru-RU" sz="20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9" r="20277"/>
          <a:stretch/>
        </p:blipFill>
        <p:spPr>
          <a:xfrm>
            <a:off x="5147982" y="1900868"/>
            <a:ext cx="3966351" cy="30243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0386"/>
          <a:stretch/>
        </p:blipFill>
        <p:spPr>
          <a:xfrm>
            <a:off x="238088" y="182785"/>
            <a:ext cx="4322619" cy="3256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6251" y="3513728"/>
            <a:ext cx="3802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Деловая игра внутри отряда</a:t>
            </a:r>
          </a:p>
          <a:p>
            <a:r>
              <a:rPr lang="ru-RU" b="1" dirty="0" smtClean="0">
                <a:latin typeface="Segoe Print" pitchFamily="2" charset="0"/>
              </a:rPr>
              <a:t> «Моя будущая профессия»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4" r="11019"/>
          <a:stretch/>
        </p:blipFill>
        <p:spPr>
          <a:xfrm>
            <a:off x="278874" y="4160059"/>
            <a:ext cx="4281833" cy="24689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88024" y="5921115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Segoe Print" pitchFamily="2" charset="0"/>
              </a:rPr>
              <a:t>Внутриотрядный</a:t>
            </a:r>
            <a:r>
              <a:rPr lang="ru-RU" sz="2000" b="1" dirty="0" smtClean="0">
                <a:latin typeface="Segoe Print" pitchFamily="2" charset="0"/>
              </a:rPr>
              <a:t> конкурс талантов</a:t>
            </a:r>
            <a:endParaRPr lang="ru-RU" sz="2000" b="1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16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55576" y="908720"/>
            <a:ext cx="259228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Коррекционно-развивающие центры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4176" y="2924944"/>
            <a:ext cx="259228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Центры творческого развития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9863" y="5013176"/>
            <a:ext cx="259228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Спортивная секция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548680"/>
            <a:ext cx="3121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Реализуется в нашем городе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5804" y="1988840"/>
            <a:ext cx="2736304" cy="381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Центры, социальные площадки, оказывающие помощь в формировании социальных, бытовых навыков; сопровождающие подростков и взрослых в повседневной жизни специалисты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2159" y="1516142"/>
            <a:ext cx="188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реализовано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6801" y="25460"/>
            <a:ext cx="40122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51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046" y="548680"/>
            <a:ext cx="8280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endParaRPr lang="ru-RU" b="1" dirty="0" smtClean="0">
              <a:latin typeface="Segoe Print" pitchFamily="2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течение каникулярного времени организовать </a:t>
            </a:r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тренировочное социальное </a:t>
            </a:r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пространство ФОК «Гагаринский» для успешной социализации подростков с особыми образовательными потребностями</a:t>
            </a:r>
          </a:p>
          <a:p>
            <a:endParaRPr lang="ru-RU" dirty="0">
              <a:latin typeface="Segoe Print" pitchFamily="2" charset="0"/>
              <a:cs typeface="Times New Roman" panose="02020603050405020304" pitchFamily="18" charset="0"/>
            </a:endParaRPr>
          </a:p>
          <a:p>
            <a:endParaRPr lang="ru-RU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908" y="2481360"/>
            <a:ext cx="6228184" cy="40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9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5" y="764703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пребывания на территории ФОК «Гагаринский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Проживание в корпусе в комнате на двоих человек. Круглосуточное нахождение. Вожатые, сопровождающий, другие дети – на этом же этаже в других комнатах</a:t>
            </a:r>
            <a:endParaRPr lang="ru-RU" b="1" dirty="0" smtClean="0">
              <a:latin typeface="Segoe Print" pitchFamily="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07013"/>
            <a:ext cx="4464496" cy="279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46" y="2307013"/>
            <a:ext cx="3634600" cy="279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615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24744"/>
            <a:ext cx="3219822" cy="4293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996952"/>
            <a:ext cx="2715766" cy="36210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2148" y="1239967"/>
            <a:ext cx="5184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Первый день. Заезд. Мастер-класс «4 лапы». </a:t>
            </a:r>
          </a:p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Саша (серая кофта) собак очень опасается</a:t>
            </a:r>
          </a:p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Егор (темно-серая футболка, очки) обычно к собакам равнодушен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39859"/>
            <a:ext cx="65344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каникулярного отдыха </a:t>
            </a:r>
          </a:p>
          <a:p>
            <a:pPr lvl="0" algn="ctr"/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весенний период 2025 г. подростков с РАС</a:t>
            </a:r>
          </a:p>
          <a:p>
            <a:pPr lvl="0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08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148064" cy="3861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4077072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Segoe Print" pitchFamily="2" charset="0"/>
                <a:cs typeface="Times New Roman" panose="02020603050405020304" pitchFamily="18" charset="0"/>
              </a:rPr>
              <a:t>Свечка»</a:t>
            </a:r>
          </a:p>
          <a:p>
            <a:r>
              <a:rPr lang="ru-RU" dirty="0" smtClean="0">
                <a:latin typeface="Segoe Print" pitchFamily="2" charset="0"/>
                <a:cs typeface="Times New Roman" panose="02020603050405020304" pitchFamily="18" charset="0"/>
              </a:rPr>
              <a:t>Ребята </a:t>
            </a:r>
            <a:r>
              <a:rPr lang="ru-RU" dirty="0" smtClean="0">
                <a:latin typeface="Segoe Print" pitchFamily="2" charset="0"/>
                <a:cs typeface="Times New Roman" panose="02020603050405020304" pitchFamily="18" charset="0"/>
              </a:rPr>
              <a:t>собираются вечером, делятся впечатлениями, эмоциями, мыслями. Обсуждают произошедшее за день, составляют план следующего дня.</a:t>
            </a:r>
            <a:endParaRPr lang="ru-RU" b="1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8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5" y="160852"/>
            <a:ext cx="4860032" cy="364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55" y="980729"/>
            <a:ext cx="3744416" cy="28083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221088"/>
            <a:ext cx="865974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Подготовка к </a:t>
            </a:r>
            <a:r>
              <a:rPr lang="ru-RU" sz="2000" dirty="0" err="1" smtClean="0">
                <a:latin typeface="Segoe Print" pitchFamily="2" charset="0"/>
                <a:cs typeface="Times New Roman" panose="02020603050405020304" pitchFamily="18" charset="0"/>
              </a:rPr>
              <a:t>общелагерному</a:t>
            </a:r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 мероприятию и участие в нем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4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22108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4" r="20403"/>
          <a:stretch/>
        </p:blipFill>
        <p:spPr>
          <a:xfrm>
            <a:off x="931668" y="1750289"/>
            <a:ext cx="6480720" cy="49415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260648"/>
            <a:ext cx="6256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Консультация с </a:t>
            </a:r>
            <a:r>
              <a:rPr lang="ru-RU" b="1" dirty="0">
                <a:latin typeface="Segoe Print" pitchFamily="2" charset="0"/>
              </a:rPr>
              <a:t>д</a:t>
            </a:r>
            <a:r>
              <a:rPr lang="ru-RU" b="1" dirty="0" smtClean="0">
                <a:latin typeface="Segoe Print" pitchFamily="2" charset="0"/>
              </a:rPr>
              <a:t>иректором и специалистами</a:t>
            </a:r>
          </a:p>
          <a:p>
            <a:r>
              <a:rPr lang="ru-RU" b="1" dirty="0" smtClean="0">
                <a:latin typeface="Segoe Print" pitchFamily="2" charset="0"/>
              </a:rPr>
              <a:t>перед участием  в проекте по выбору профессии</a:t>
            </a:r>
            <a:endParaRPr lang="ru-RU" b="1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3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3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22108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74" y="188640"/>
            <a:ext cx="4572000" cy="3429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74" y="3810722"/>
            <a:ext cx="3724059" cy="27930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44322"/>
            <a:ext cx="2483458" cy="33112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07840" y="836712"/>
            <a:ext cx="36199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Защита </a:t>
            </a:r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проекта</a:t>
            </a:r>
          </a:p>
          <a:p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Segoe Print" pitchFamily="2" charset="0"/>
                <a:cs typeface="Times New Roman" panose="02020603050405020304" pitchFamily="18" charset="0"/>
              </a:rPr>
              <a:t>по будущим профессиям</a:t>
            </a:r>
            <a:endParaRPr lang="ru-RU" sz="20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384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247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Ромашки</cp:lastModifiedBy>
  <cp:revision>25</cp:revision>
  <dcterms:created xsi:type="dcterms:W3CDTF">2025-10-19T13:34:24Z</dcterms:created>
  <dcterms:modified xsi:type="dcterms:W3CDTF">2025-10-21T06:32:23Z</dcterms:modified>
</cp:coreProperties>
</file>