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68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9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15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8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110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74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55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0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71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60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EB012-0E76-4B27-980C-503EED729527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21102-FA95-4048-8096-4FAD44F79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9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257" y="11531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учреждение 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комбинированного вида»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навыка использования вербальной подсказки через использование опоры на текст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4697" y="3602038"/>
            <a:ext cx="6514011" cy="2733448"/>
          </a:xfrm>
        </p:spPr>
        <p:txBody>
          <a:bodyPr/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Бажукова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М.В.,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Птицына О.С.,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тьютор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71405" y="5867087"/>
            <a:ext cx="352261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Первоуральск, 2026 г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1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872" y="0"/>
            <a:ext cx="10191206" cy="160673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Расстройство аутистического спектра, нарушение интеллекта. 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Рекомендовано обучение по адаптированной основной общеобразовательной программе для обучающихся с умственной отсталостью. Рекомендована индивидуализация образовательного процесса.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428027"/>
              </p:ext>
            </p:extLst>
          </p:nvPr>
        </p:nvGraphicFramePr>
        <p:xfrm>
          <a:off x="990872" y="1606732"/>
          <a:ext cx="10515600" cy="53987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21689922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245451583"/>
                    </a:ext>
                  </a:extLst>
                </a:gridCol>
              </a:tblGrid>
              <a:tr h="47352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Узкий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специальный интерес, успехи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868392"/>
                  </a:ext>
                </a:extLst>
              </a:tr>
              <a:tr h="42145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Несформированность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учебных навыков: сидеть за столом, выполнять инструкции, несоблюдение правил в группе.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инициативы в общении со взрослым и сверстниками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Отказ от совместных игр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Эхолалии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фразы и просьбы не имеющие отношения к происходящему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Недоступность повторения слов в моменте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Затруднения в имитации</a:t>
                      </a:r>
                    </a:p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502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Рассматривание изображений с буквами, цифрами.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502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Раскладывание фломастеров и карандашей по цветам с постепенным переходом от одного цвета к другому.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502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Лепка из пластилина мелких фигурок-персонажей из мультфильмов, игры с различными видами конструктора.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502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Знание цифр, счет в пределах 100 и больше, буквы, алфавит.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Глобальное чтение (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соотнесения слова с предметом или явлением)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Знание цветов, форм, размера, цифр, чисел.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169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995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Опора на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вербальную подсказку без предъявления текстовой;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Способен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озвучивать просьбы и ответы на вопросы в контексте знакомых ему бытовых ситуаций;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Обобщение навыка использования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вербальной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подсказки, возможность опираться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неё в любых ситуациях с любыми людьми;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Уменьшение любого вида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подсказки, способность самостоятельно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обратиться с просьбой в знакомой ему ситуации.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824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этап. Предоставление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просьбы (или ответа на вопрос).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этап. Введение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«подсказку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подсказки».  Одновременно с текстовой подсказкой озвучивалась вербальная подсказка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просьбы.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этап. Предоставление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сначала вербальной, а затем сразу же – текстовой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подсказки.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этап. Стимулирование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самостоятельного обращения с просьбой и ответа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3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699" y="357808"/>
            <a:ext cx="3020060" cy="3723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85" y="357808"/>
            <a:ext cx="2899102" cy="50093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6834" y="1525658"/>
            <a:ext cx="5420141" cy="406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8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работы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Освоил и использует подсказки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различных бытовых ситуациях в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группе и дома.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 навык использования вербальных подсказок в новые ситуации.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нуждается в подсказке дл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часто используемых просьб и ответов.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освоили метод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обучения навыку опоры на вербальную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подсказку. Ребенок чаще обращается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просьбой (с подсказкой и без)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бытовых ситуациях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дома.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528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527684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Опора на сильную сторону ребенка и его узкий специальный интерес служит основой для формирования нужного поведения;</a:t>
            </a: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обучения навыку использования вербальной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подсказки необходимо обобщение в различных ситуациях, помещениях с различными педагогами и детьми в группе;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с родителями позволяет переносить полученный в детском саду опыт за его пределы;</a:t>
            </a: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нерегулярном закреплении навыка в первые моменты его формирования, навык постепенно утрачивается. Но продвижение в обучении идет быстрее при возобновлении обучения.</a:t>
            </a: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обучения актуальные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просьбы в знакомых ему ситуациях могут быть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сформулированы им практически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любых подсказок.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80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Векторы на тему «Фон презентации зеленый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310"/>
            <a:ext cx="12192000" cy="68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77090"/>
            <a:ext cx="10515600" cy="3025775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510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422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учреждение  «Детский сад №3 комбинированного вида» Формирование навыка использования вербальной подсказки через использование опоры на текст </vt:lpstr>
      <vt:lpstr>  Расстройство аутистического спектра, нарушение интеллекта.  Рекомендовано обучение по адаптированной основной общеобразовательной программе для обучающихся с умственной отсталостью. Рекомендована индивидуализация образовательного процесса. </vt:lpstr>
      <vt:lpstr>Планируемый результат</vt:lpstr>
      <vt:lpstr>Этапы работы</vt:lpstr>
      <vt:lpstr>Презентация PowerPoint</vt:lpstr>
      <vt:lpstr>Результат работы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учреждение  «Детский сад №3 комбинированного вида» Формирование навыка использования вербальной подсказки через использование опоры на текст </dc:title>
  <dc:creator>Мария</dc:creator>
  <cp:lastModifiedBy>Мария</cp:lastModifiedBy>
  <cp:revision>11</cp:revision>
  <dcterms:created xsi:type="dcterms:W3CDTF">2026-03-11T14:07:54Z</dcterms:created>
  <dcterms:modified xsi:type="dcterms:W3CDTF">2026-03-12T08:18:06Z</dcterms:modified>
</cp:coreProperties>
</file>