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2370" y="-22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346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880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90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52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479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389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03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79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4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88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39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B6D29-01CA-4E7F-AE73-1EC061527702}" type="datetimeFigureOut">
              <a:rPr lang="ru-RU" smtClean="0"/>
              <a:t>05.07.2021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058A5-A689-4D05-AF03-21EF11AAD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034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843808"/>
            <a:ext cx="6858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dirty="0" smtClean="0"/>
              <a:t>Украинская народная сказка</a:t>
            </a:r>
          </a:p>
          <a:p>
            <a:pPr algn="ctr" fontAlgn="base"/>
            <a:endParaRPr lang="ru-RU" sz="3200" dirty="0" smtClean="0"/>
          </a:p>
          <a:p>
            <a:pPr algn="ctr" fontAlgn="base"/>
            <a:r>
              <a:rPr lang="ru-RU" sz="5400" dirty="0" smtClean="0"/>
              <a:t>Колосок</a:t>
            </a:r>
          </a:p>
          <a:p>
            <a:pPr algn="ctr" fontAlgn="base"/>
            <a:endParaRPr lang="ru-RU" sz="32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912" y="5580112"/>
            <a:ext cx="2111272" cy="3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6237312" y="116632"/>
            <a:ext cx="460129" cy="5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976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68580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Что сказать </a:t>
            </a:r>
            <a:r>
              <a:rPr lang="ru-RU" dirty="0" smtClean="0"/>
              <a:t>мышатам в </a:t>
            </a:r>
            <a:r>
              <a:rPr lang="ru-RU" dirty="0"/>
              <a:t>ответ? 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И </a:t>
            </a:r>
            <a:r>
              <a:rPr lang="ru-RU" dirty="0"/>
              <a:t>сказать нечего. Стали Круть и Верть </a:t>
            </a:r>
            <a:r>
              <a:rPr lang="ru-RU" dirty="0" smtClean="0"/>
              <a:t>ушли грустные.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Не за что </a:t>
            </a:r>
            <a:r>
              <a:rPr lang="ru-RU" dirty="0" smtClean="0"/>
              <a:t>лодырей </a:t>
            </a:r>
            <a:r>
              <a:rPr lang="ru-RU" dirty="0"/>
              <a:t>и лентяев пирогами угощать!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163" y="7742828"/>
            <a:ext cx="3006674" cy="99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629" y="8332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357" b="11560"/>
          <a:stretch/>
        </p:blipFill>
        <p:spPr bwMode="auto">
          <a:xfrm>
            <a:off x="1975432" y="2160038"/>
            <a:ext cx="290713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05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Жили-были два мышонка, Круть и Верть, да петушок Голосистое Горлышко.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572000"/>
            <a:ext cx="6858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0" y="45720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</a:t>
            </a:r>
            <a:r>
              <a:rPr lang="ru-RU" dirty="0" smtClean="0"/>
              <a:t>етушок рано утром просыпался, пел песню, всех будил. А потом начинал  работать.</a:t>
            </a:r>
            <a:r>
              <a:rPr lang="ru-RU" dirty="0"/>
              <a:t> 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629" y="8332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73"/>
          <a:stretch/>
        </p:blipFill>
        <p:spPr bwMode="auto">
          <a:xfrm>
            <a:off x="791878" y="827584"/>
            <a:ext cx="5274244" cy="3517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94"/>
          <a:stretch/>
        </p:blipFill>
        <p:spPr bwMode="auto">
          <a:xfrm>
            <a:off x="819600" y="5499292"/>
            <a:ext cx="5274244" cy="361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1883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Мышата </a:t>
            </a:r>
            <a:r>
              <a:rPr lang="ru-RU" dirty="0" smtClean="0"/>
              <a:t>целый день  </a:t>
            </a:r>
            <a:r>
              <a:rPr lang="ru-RU" dirty="0"/>
              <a:t>пели да плясали, крутились да вертелись.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572000"/>
            <a:ext cx="6858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0" y="45720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Вот однажды подметал петушок двор и видит на земле пшеничный колосок.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629" y="8332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7"/>
          <a:stretch/>
        </p:blipFill>
        <p:spPr bwMode="auto">
          <a:xfrm>
            <a:off x="689971" y="495624"/>
            <a:ext cx="5478058" cy="376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733"/>
          <a:stretch/>
        </p:blipFill>
        <p:spPr bwMode="auto">
          <a:xfrm>
            <a:off x="689972" y="5372821"/>
            <a:ext cx="5512338" cy="372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651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68580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Петушок: — </a:t>
            </a:r>
            <a:r>
              <a:rPr lang="ru-RU" dirty="0"/>
              <a:t>Круть, </a:t>
            </a:r>
            <a:r>
              <a:rPr lang="ru-RU" dirty="0" smtClean="0"/>
              <a:t>Верть, смотрите, </a:t>
            </a:r>
            <a:r>
              <a:rPr lang="ru-RU" dirty="0"/>
              <a:t>что я нашёл!</a:t>
            </a:r>
            <a:br>
              <a:rPr lang="ru-RU" dirty="0"/>
            </a:br>
            <a:r>
              <a:rPr lang="ru-RU" dirty="0"/>
              <a:t>Прибежали мышата и говорят:</a:t>
            </a:r>
            <a:br>
              <a:rPr lang="ru-RU" dirty="0"/>
            </a:br>
            <a:r>
              <a:rPr lang="ru-RU" dirty="0" smtClean="0"/>
              <a:t>Мышата: — </a:t>
            </a:r>
            <a:r>
              <a:rPr lang="ru-RU" dirty="0"/>
              <a:t>Нужно его обмолотить.</a:t>
            </a:r>
            <a:br>
              <a:rPr lang="ru-RU" dirty="0"/>
            </a:br>
            <a:r>
              <a:rPr lang="ru-RU" dirty="0" smtClean="0"/>
              <a:t>Петушок: — </a:t>
            </a:r>
            <a:r>
              <a:rPr lang="ru-RU" dirty="0"/>
              <a:t>А кто будет молотить</a:t>
            </a:r>
            <a:r>
              <a:rPr lang="ru-RU" dirty="0" smtClean="0"/>
              <a:t>?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Мышонок Круть: — </a:t>
            </a:r>
            <a:r>
              <a:rPr lang="ru-RU" dirty="0"/>
              <a:t>Только не я! </a:t>
            </a:r>
            <a:br>
              <a:rPr lang="ru-RU" dirty="0"/>
            </a:br>
            <a:r>
              <a:rPr lang="ru-RU" dirty="0" smtClean="0"/>
              <a:t>Мышонок Верть: — </a:t>
            </a:r>
            <a:r>
              <a:rPr lang="ru-RU" dirty="0"/>
              <a:t>Только не я! </a:t>
            </a:r>
            <a:br>
              <a:rPr lang="ru-RU" dirty="0"/>
            </a:br>
            <a:r>
              <a:rPr lang="ru-RU" dirty="0" smtClean="0"/>
              <a:t>Петушок: — </a:t>
            </a:r>
            <a:r>
              <a:rPr lang="ru-RU" dirty="0"/>
              <a:t>Ладно, </a:t>
            </a:r>
            <a:r>
              <a:rPr lang="ru-RU" dirty="0" smtClean="0"/>
              <a:t>я </a:t>
            </a:r>
            <a:r>
              <a:rPr lang="ru-RU" dirty="0"/>
              <a:t>обмолочу.</a:t>
            </a:r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629" y="8332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52"/>
          <a:stretch/>
        </p:blipFill>
        <p:spPr bwMode="auto">
          <a:xfrm>
            <a:off x="1326776" y="3203848"/>
            <a:ext cx="4218891" cy="2750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20"/>
          <a:stretch/>
        </p:blipFill>
        <p:spPr bwMode="auto">
          <a:xfrm>
            <a:off x="0" y="6999302"/>
            <a:ext cx="3193593" cy="216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22" y="637220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PT Serif"/>
              </a:rPr>
              <a:t>И принялся за работу. А мышата стали </a:t>
            </a:r>
            <a:r>
              <a:rPr lang="ru-RU" dirty="0" smtClean="0">
                <a:solidFill>
                  <a:srgbClr val="000000"/>
                </a:solidFill>
                <a:latin typeface="PT Serif"/>
              </a:rPr>
              <a:t>играть.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7"/>
          <a:stretch/>
        </p:blipFill>
        <p:spPr bwMode="auto">
          <a:xfrm>
            <a:off x="3436222" y="6999302"/>
            <a:ext cx="3124416" cy="2144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651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6858000" cy="872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700" dirty="0" smtClean="0"/>
              <a:t>Закончил </a:t>
            </a:r>
            <a:r>
              <a:rPr lang="ru-RU" sz="1700" dirty="0"/>
              <a:t>петушок молотить и крикнул:</a:t>
            </a:r>
            <a:br>
              <a:rPr lang="ru-RU" sz="1700" dirty="0"/>
            </a:br>
            <a:r>
              <a:rPr lang="ru-RU" sz="1700" dirty="0" smtClean="0"/>
              <a:t>Петушок: — </a:t>
            </a:r>
            <a:r>
              <a:rPr lang="ru-RU" sz="1700" dirty="0"/>
              <a:t>Эй, Круть, эй, Верть, глядите, сколько я зерна намолотил!</a:t>
            </a:r>
            <a:br>
              <a:rPr lang="ru-RU" sz="1700" dirty="0"/>
            </a:br>
            <a:r>
              <a:rPr lang="ru-RU" sz="1700" dirty="0"/>
              <a:t>Прибежали мышата и запищали в один голос:</a:t>
            </a:r>
            <a:br>
              <a:rPr lang="ru-RU" sz="1700" dirty="0"/>
            </a:br>
            <a:r>
              <a:rPr lang="ru-RU" sz="1700" dirty="0" smtClean="0"/>
              <a:t>Мышата: — </a:t>
            </a:r>
            <a:r>
              <a:rPr lang="ru-RU" sz="1700" dirty="0"/>
              <a:t>Теперь нужно зерно на мельницу нести, муки намолоть!</a:t>
            </a:r>
            <a:br>
              <a:rPr lang="ru-RU" sz="1700" dirty="0"/>
            </a:br>
            <a:r>
              <a:rPr lang="ru-RU" sz="1700" dirty="0" smtClean="0"/>
              <a:t>Петушок: — </a:t>
            </a:r>
            <a:r>
              <a:rPr lang="ru-RU" sz="1700" dirty="0"/>
              <a:t>А кто понесёт? </a:t>
            </a:r>
            <a:br>
              <a:rPr lang="ru-RU" sz="1700" dirty="0"/>
            </a:br>
            <a:r>
              <a:rPr lang="ru-RU" sz="1700" dirty="0" smtClean="0"/>
              <a:t>Мышонок Круть: — </a:t>
            </a:r>
            <a:r>
              <a:rPr lang="ru-RU" sz="1700" dirty="0"/>
              <a:t>Только не я! </a:t>
            </a:r>
            <a:br>
              <a:rPr lang="ru-RU" sz="1700" dirty="0"/>
            </a:br>
            <a:r>
              <a:rPr lang="ru-RU" sz="1700" dirty="0" smtClean="0"/>
              <a:t>Мышонок Верть: — </a:t>
            </a:r>
            <a:r>
              <a:rPr lang="ru-RU" sz="1700" dirty="0"/>
              <a:t>Только не я! </a:t>
            </a:r>
            <a:br>
              <a:rPr lang="ru-RU" sz="1700" dirty="0"/>
            </a:br>
            <a:r>
              <a:rPr lang="ru-RU" sz="1700" dirty="0" smtClean="0"/>
              <a:t>Петушок: — </a:t>
            </a:r>
            <a:r>
              <a:rPr lang="ru-RU" sz="1700" dirty="0"/>
              <a:t>Ладно, </a:t>
            </a:r>
            <a:r>
              <a:rPr lang="ru-RU" sz="1700" dirty="0" smtClean="0"/>
              <a:t>я отнесу </a:t>
            </a:r>
            <a:r>
              <a:rPr lang="ru-RU" sz="1700" dirty="0"/>
              <a:t>зерно на мельницу.</a:t>
            </a:r>
            <a:br>
              <a:rPr lang="ru-RU" sz="1700" dirty="0"/>
            </a:br>
            <a:r>
              <a:rPr lang="ru-RU" sz="1700" dirty="0"/>
              <a:t>Взвалил себе на плечи мешок и пошёл</a:t>
            </a:r>
            <a:r>
              <a:rPr lang="ru-RU" sz="1700" dirty="0" smtClean="0"/>
              <a:t>.</a:t>
            </a:r>
          </a:p>
          <a:p>
            <a:pPr>
              <a:lnSpc>
                <a:spcPct val="150000"/>
              </a:lnSpc>
            </a:pPr>
            <a:endParaRPr lang="ru-RU" sz="1700" dirty="0"/>
          </a:p>
          <a:p>
            <a:pPr>
              <a:lnSpc>
                <a:spcPct val="150000"/>
              </a:lnSpc>
            </a:pPr>
            <a:endParaRPr lang="ru-RU" sz="1700" dirty="0" smtClean="0"/>
          </a:p>
          <a:p>
            <a:pPr>
              <a:lnSpc>
                <a:spcPct val="150000"/>
              </a:lnSpc>
            </a:pPr>
            <a:endParaRPr lang="ru-RU" sz="1700" dirty="0"/>
          </a:p>
          <a:p>
            <a:pPr>
              <a:lnSpc>
                <a:spcPct val="150000"/>
              </a:lnSpc>
            </a:pPr>
            <a:endParaRPr lang="ru-RU" sz="1700" dirty="0" smtClean="0"/>
          </a:p>
          <a:p>
            <a:pPr>
              <a:lnSpc>
                <a:spcPct val="150000"/>
              </a:lnSpc>
            </a:pPr>
            <a:endParaRPr lang="ru-RU" sz="1700" dirty="0"/>
          </a:p>
          <a:p>
            <a:pPr>
              <a:lnSpc>
                <a:spcPct val="150000"/>
              </a:lnSpc>
            </a:pPr>
            <a:endParaRPr lang="ru-RU" sz="1700" dirty="0" smtClean="0"/>
          </a:p>
          <a:p>
            <a:pPr>
              <a:lnSpc>
                <a:spcPct val="150000"/>
              </a:lnSpc>
            </a:pPr>
            <a:endParaRPr lang="ru-RU" sz="1700" dirty="0"/>
          </a:p>
          <a:p>
            <a:pPr>
              <a:lnSpc>
                <a:spcPct val="150000"/>
              </a:lnSpc>
            </a:pPr>
            <a:endParaRPr lang="ru-RU" sz="1700" dirty="0" smtClean="0"/>
          </a:p>
          <a:p>
            <a:pPr>
              <a:lnSpc>
                <a:spcPct val="150000"/>
              </a:lnSpc>
            </a:pPr>
            <a:endParaRPr lang="ru-RU" sz="1700" dirty="0"/>
          </a:p>
          <a:p>
            <a:pPr>
              <a:lnSpc>
                <a:spcPct val="150000"/>
              </a:lnSpc>
            </a:pPr>
            <a:endParaRPr lang="ru-RU" sz="1700" dirty="0" smtClean="0"/>
          </a:p>
          <a:p>
            <a:pPr>
              <a:lnSpc>
                <a:spcPct val="150000"/>
              </a:lnSpc>
            </a:pPr>
            <a:endParaRPr lang="ru-RU" sz="1700" dirty="0"/>
          </a:p>
          <a:p>
            <a:pPr>
              <a:lnSpc>
                <a:spcPct val="150000"/>
              </a:lnSpc>
            </a:pPr>
            <a:endParaRPr lang="ru-RU" sz="1700" dirty="0" smtClean="0"/>
          </a:p>
          <a:p>
            <a:pPr>
              <a:lnSpc>
                <a:spcPct val="150000"/>
              </a:lnSpc>
            </a:pPr>
            <a:r>
              <a:rPr lang="ru-RU" sz="1700" dirty="0" smtClean="0"/>
              <a:t>А мышата пошли гулять.</a:t>
            </a:r>
            <a:endParaRPr lang="ru-RU" sz="17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629" y="8332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07"/>
          <a:stretch/>
        </p:blipFill>
        <p:spPr bwMode="auto">
          <a:xfrm>
            <a:off x="260648" y="3779912"/>
            <a:ext cx="6093296" cy="415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534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6858000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Вернулся петушок с мельницы, опять зовёт мышат:</a:t>
            </a:r>
            <a:br>
              <a:rPr lang="ru-RU" dirty="0"/>
            </a:br>
            <a:r>
              <a:rPr lang="ru-RU" dirty="0" smtClean="0"/>
              <a:t>Петушок: — </a:t>
            </a:r>
            <a:r>
              <a:rPr lang="ru-RU" dirty="0"/>
              <a:t>Сюда, Круть, сюда. Верть! Я муку принёс.</a:t>
            </a:r>
            <a:br>
              <a:rPr lang="ru-RU" dirty="0"/>
            </a:br>
            <a:r>
              <a:rPr lang="ru-RU" dirty="0"/>
              <a:t>Прибежали мышата, смотрят, не нахвалятся:</a:t>
            </a:r>
            <a:br>
              <a:rPr lang="ru-RU" dirty="0"/>
            </a:br>
            <a:r>
              <a:rPr lang="ru-RU" dirty="0" smtClean="0"/>
              <a:t>Мышата: — </a:t>
            </a:r>
            <a:r>
              <a:rPr lang="ru-RU" dirty="0"/>
              <a:t>Ай да петушок! Ай да молодец! Теперь нужно тесто замесить да пироги печь</a:t>
            </a:r>
            <a:r>
              <a:rPr lang="ru-RU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Петушок: — </a:t>
            </a:r>
            <a:r>
              <a:rPr lang="ru-RU" dirty="0"/>
              <a:t>Кто будет месить? </a:t>
            </a:r>
            <a:br>
              <a:rPr lang="ru-RU" dirty="0"/>
            </a:br>
            <a:r>
              <a:rPr lang="ru-RU" dirty="0"/>
              <a:t>А мышата опять своё:</a:t>
            </a:r>
            <a:br>
              <a:rPr lang="ru-RU" dirty="0"/>
            </a:br>
            <a:r>
              <a:rPr lang="ru-RU" dirty="0" smtClean="0"/>
              <a:t>Мышонок Круть: — </a:t>
            </a:r>
            <a:r>
              <a:rPr lang="ru-RU" dirty="0"/>
              <a:t>Только не я! </a:t>
            </a:r>
            <a:br>
              <a:rPr lang="ru-RU" dirty="0"/>
            </a:br>
            <a:r>
              <a:rPr lang="ru-RU" dirty="0" smtClean="0"/>
              <a:t>Мышонок Верть: — </a:t>
            </a:r>
            <a:r>
              <a:rPr lang="ru-RU" dirty="0"/>
              <a:t>Только не я! </a:t>
            </a:r>
            <a:br>
              <a:rPr lang="ru-RU" dirty="0"/>
            </a:br>
            <a:r>
              <a:rPr lang="ru-RU" dirty="0"/>
              <a:t>Подумал, подумал петушок и говорит:</a:t>
            </a:r>
            <a:br>
              <a:rPr lang="ru-RU" dirty="0"/>
            </a:br>
            <a:r>
              <a:rPr lang="ru-RU" dirty="0" smtClean="0"/>
              <a:t>Петушок: — </a:t>
            </a:r>
            <a:r>
              <a:rPr lang="ru-RU" dirty="0"/>
              <a:t>Видно, мне придётся</a:t>
            </a:r>
            <a:r>
              <a:rPr lang="ru-RU" dirty="0" smtClean="0"/>
              <a:t>.</a:t>
            </a:r>
          </a:p>
          <a:p>
            <a:r>
              <a:rPr lang="ru-RU" dirty="0"/>
              <a:t>Замесил он тесто, натаскал дров, затопил печь. А как печь истопилась, посадил в неё пироги.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629" y="8332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73"/>
          <a:stretch/>
        </p:blipFill>
        <p:spPr bwMode="auto">
          <a:xfrm>
            <a:off x="486773" y="5220072"/>
            <a:ext cx="5884454" cy="3923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534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Пока Петушок работал, мышата  песни пели, играли, да плясали. </a:t>
            </a:r>
            <a:endParaRPr lang="ru-RU" dirty="0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629" y="8332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7"/>
          <a:stretch/>
        </p:blipFill>
        <p:spPr bwMode="auto">
          <a:xfrm>
            <a:off x="484843" y="2122700"/>
            <a:ext cx="5888314" cy="404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534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629" y="8332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-35835" y="0"/>
            <a:ext cx="6858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Испеклись пироги, петушок их вынул, выложил на стол, а мышата тут как тут</a:t>
            </a:r>
            <a:r>
              <a:rPr lang="ru-RU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Мышонок Круть: — </a:t>
            </a:r>
            <a:r>
              <a:rPr lang="ru-RU" dirty="0"/>
              <a:t>Ох и проголодался я! </a:t>
            </a:r>
            <a:br>
              <a:rPr lang="ru-RU" dirty="0"/>
            </a:br>
            <a:r>
              <a:rPr lang="ru-RU" dirty="0" smtClean="0"/>
              <a:t>Мышонок Верть: — </a:t>
            </a:r>
            <a:r>
              <a:rPr lang="ru-RU" dirty="0"/>
              <a:t>Ох и есть хочется! </a:t>
            </a:r>
            <a:r>
              <a:rPr lang="ru-RU" dirty="0" smtClean="0"/>
              <a:t>И </a:t>
            </a:r>
            <a:r>
              <a:rPr lang="ru-RU" dirty="0"/>
              <a:t>за стол </a:t>
            </a:r>
            <a:r>
              <a:rPr lang="ru-RU" dirty="0" smtClean="0"/>
              <a:t>хотели сесть.</a:t>
            </a: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80"/>
          <a:stretch/>
        </p:blipFill>
        <p:spPr bwMode="auto">
          <a:xfrm>
            <a:off x="188874" y="3203848"/>
            <a:ext cx="6423014" cy="412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534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685800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А петушок им говорит:</a:t>
            </a:r>
            <a:br>
              <a:rPr lang="ru-RU" dirty="0"/>
            </a:br>
            <a:r>
              <a:rPr lang="ru-RU" dirty="0" smtClean="0"/>
              <a:t>Петушок: — </a:t>
            </a:r>
            <a:r>
              <a:rPr lang="ru-RU" dirty="0"/>
              <a:t>Подождите, подождите! </a:t>
            </a:r>
            <a:r>
              <a:rPr lang="ru-RU" dirty="0" smtClean="0"/>
              <a:t>Кто колосок нашёл?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Мышата: — </a:t>
            </a:r>
            <a:r>
              <a:rPr lang="ru-RU" dirty="0"/>
              <a:t>Ты нашёл</a:t>
            </a:r>
            <a:r>
              <a:rPr lang="ru-RU" dirty="0" smtClean="0"/>
              <a:t>!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Петушок: — </a:t>
            </a:r>
            <a:r>
              <a:rPr lang="ru-RU" dirty="0"/>
              <a:t>А кто колосок обмолотил</a:t>
            </a:r>
            <a:r>
              <a:rPr lang="ru-RU" dirty="0" smtClean="0"/>
              <a:t>?</a:t>
            </a:r>
          </a:p>
          <a:p>
            <a:pPr>
              <a:lnSpc>
                <a:spcPct val="150000"/>
              </a:lnSpc>
            </a:pPr>
            <a:r>
              <a:rPr lang="ru-RU" dirty="0"/>
              <a:t>Мышата:</a:t>
            </a:r>
            <a:r>
              <a:rPr lang="ru-RU" dirty="0" smtClean="0"/>
              <a:t>— </a:t>
            </a:r>
            <a:r>
              <a:rPr lang="ru-RU" dirty="0"/>
              <a:t>Ты обмолотил</a:t>
            </a:r>
            <a:r>
              <a:rPr lang="ru-RU" dirty="0" smtClean="0"/>
              <a:t>!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Петушок: — </a:t>
            </a:r>
            <a:r>
              <a:rPr lang="ru-RU" dirty="0"/>
              <a:t>А кто зерно на мельницу носил?</a:t>
            </a:r>
            <a:br>
              <a:rPr lang="ru-RU" dirty="0"/>
            </a:br>
            <a:r>
              <a:rPr lang="ru-RU" dirty="0"/>
              <a:t>Мышата</a:t>
            </a:r>
            <a:r>
              <a:rPr lang="ru-RU" dirty="0" smtClean="0"/>
              <a:t>: — </a:t>
            </a:r>
            <a:r>
              <a:rPr lang="ru-RU" dirty="0"/>
              <a:t>Тоже </a:t>
            </a:r>
            <a:r>
              <a:rPr lang="ru-RU" dirty="0" smtClean="0"/>
              <a:t>ты.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Петушок: — </a:t>
            </a:r>
            <a:r>
              <a:rPr lang="ru-RU" dirty="0"/>
              <a:t>А тесто кто месил? Дрова носил? Печь топил? Пироги кто пёк?</a:t>
            </a:r>
            <a:br>
              <a:rPr lang="ru-RU" dirty="0"/>
            </a:br>
            <a:r>
              <a:rPr lang="ru-RU" dirty="0"/>
              <a:t>Мышата</a:t>
            </a:r>
            <a:r>
              <a:rPr lang="ru-RU" dirty="0" smtClean="0"/>
              <a:t>: — </a:t>
            </a:r>
            <a:r>
              <a:rPr lang="ru-RU" dirty="0"/>
              <a:t>Всё ты. Всё ты, — чуть слышно пропищали мышата.</a:t>
            </a:r>
            <a:br>
              <a:rPr lang="ru-RU" dirty="0"/>
            </a:br>
            <a:r>
              <a:rPr lang="ru-RU" dirty="0" smtClean="0"/>
              <a:t>Петушок: — </a:t>
            </a:r>
            <a:r>
              <a:rPr lang="ru-RU" dirty="0"/>
              <a:t>А вы что делали?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629" y="8332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560"/>
          <a:stretch/>
        </p:blipFill>
        <p:spPr bwMode="auto">
          <a:xfrm>
            <a:off x="246009" y="4860032"/>
            <a:ext cx="6369327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5348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146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37</cp:revision>
  <dcterms:created xsi:type="dcterms:W3CDTF">2021-07-05T09:10:33Z</dcterms:created>
  <dcterms:modified xsi:type="dcterms:W3CDTF">2021-07-05T14:23:47Z</dcterms:modified>
</cp:coreProperties>
</file>