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8640763" cy="10080625"/>
  <p:notesSz cx="6858000" cy="9144000"/>
  <p:defaultTextStyle>
    <a:defPPr>
      <a:defRPr lang="ru-RU"/>
    </a:defPPr>
    <a:lvl1pPr marL="0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4803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69607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4410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39214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74016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08821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43624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78427" algn="l" defTabSz="10696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40" y="1458"/>
      </p:cViewPr>
      <p:guideLst>
        <p:guide orient="horz" pos="3175"/>
        <p:guide pos="27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8059" y="3131528"/>
            <a:ext cx="7344649" cy="21608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6115" y="5712356"/>
            <a:ext cx="604853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4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4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39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4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08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43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78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35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59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3265" y="508700"/>
            <a:ext cx="2679237" cy="108366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5554" y="508700"/>
            <a:ext cx="7893697" cy="108366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6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3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562" y="6477737"/>
            <a:ext cx="7344649" cy="200212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562" y="4272602"/>
            <a:ext cx="7344649" cy="220513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480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696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6044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39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74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088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43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784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70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5554" y="2963520"/>
            <a:ext cx="5286467" cy="83818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26033" y="2963520"/>
            <a:ext cx="5286467" cy="83818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2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038" y="403694"/>
            <a:ext cx="7776687" cy="168010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2039" y="2256475"/>
            <a:ext cx="3817839" cy="94039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4803" indent="0">
              <a:buNone/>
              <a:defRPr sz="2400" b="1"/>
            </a:lvl2pPr>
            <a:lvl3pPr marL="1069607" indent="0">
              <a:buNone/>
              <a:defRPr sz="2100" b="1"/>
            </a:lvl3pPr>
            <a:lvl4pPr marL="1604410" indent="0">
              <a:buNone/>
              <a:defRPr sz="1800" b="1"/>
            </a:lvl4pPr>
            <a:lvl5pPr marL="2139214" indent="0">
              <a:buNone/>
              <a:defRPr sz="1800" b="1"/>
            </a:lvl5pPr>
            <a:lvl6pPr marL="2674016" indent="0">
              <a:buNone/>
              <a:defRPr sz="1800" b="1"/>
            </a:lvl6pPr>
            <a:lvl7pPr marL="3208821" indent="0">
              <a:buNone/>
              <a:defRPr sz="1800" b="1"/>
            </a:lvl7pPr>
            <a:lvl8pPr marL="3743624" indent="0">
              <a:buNone/>
              <a:defRPr sz="1800" b="1"/>
            </a:lvl8pPr>
            <a:lvl9pPr marL="427842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039" y="3196866"/>
            <a:ext cx="3817839" cy="580802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389390" y="2256475"/>
            <a:ext cx="3819337" cy="94039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4803" indent="0">
              <a:buNone/>
              <a:defRPr sz="2400" b="1"/>
            </a:lvl2pPr>
            <a:lvl3pPr marL="1069607" indent="0">
              <a:buNone/>
              <a:defRPr sz="2100" b="1"/>
            </a:lvl3pPr>
            <a:lvl4pPr marL="1604410" indent="0">
              <a:buNone/>
              <a:defRPr sz="1800" b="1"/>
            </a:lvl4pPr>
            <a:lvl5pPr marL="2139214" indent="0">
              <a:buNone/>
              <a:defRPr sz="1800" b="1"/>
            </a:lvl5pPr>
            <a:lvl6pPr marL="2674016" indent="0">
              <a:buNone/>
              <a:defRPr sz="1800" b="1"/>
            </a:lvl6pPr>
            <a:lvl7pPr marL="3208821" indent="0">
              <a:buNone/>
              <a:defRPr sz="1800" b="1"/>
            </a:lvl7pPr>
            <a:lvl8pPr marL="3743624" indent="0">
              <a:buNone/>
              <a:defRPr sz="1800" b="1"/>
            </a:lvl8pPr>
            <a:lvl9pPr marL="427842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389390" y="3196866"/>
            <a:ext cx="3819337" cy="580802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96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07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152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041" y="401360"/>
            <a:ext cx="2842751" cy="1708105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8300" y="401361"/>
            <a:ext cx="4830426" cy="8603534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2041" y="2109467"/>
            <a:ext cx="2842751" cy="6895429"/>
          </a:xfrm>
        </p:spPr>
        <p:txBody>
          <a:bodyPr/>
          <a:lstStyle>
            <a:lvl1pPr marL="0" indent="0">
              <a:buNone/>
              <a:defRPr sz="1600"/>
            </a:lvl1pPr>
            <a:lvl2pPr marL="534803" indent="0">
              <a:buNone/>
              <a:defRPr sz="1400"/>
            </a:lvl2pPr>
            <a:lvl3pPr marL="1069607" indent="0">
              <a:buNone/>
              <a:defRPr sz="1200"/>
            </a:lvl3pPr>
            <a:lvl4pPr marL="1604410" indent="0">
              <a:buNone/>
              <a:defRPr sz="1000"/>
            </a:lvl4pPr>
            <a:lvl5pPr marL="2139214" indent="0">
              <a:buNone/>
              <a:defRPr sz="1000"/>
            </a:lvl5pPr>
            <a:lvl6pPr marL="2674016" indent="0">
              <a:buNone/>
              <a:defRPr sz="1000"/>
            </a:lvl6pPr>
            <a:lvl7pPr marL="3208821" indent="0">
              <a:buNone/>
              <a:defRPr sz="1000"/>
            </a:lvl7pPr>
            <a:lvl8pPr marL="3743624" indent="0">
              <a:buNone/>
              <a:defRPr sz="1000"/>
            </a:lvl8pPr>
            <a:lvl9pPr marL="427842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3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3651" y="7056438"/>
            <a:ext cx="5184458" cy="833053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693651" y="900724"/>
            <a:ext cx="5184458" cy="6048375"/>
          </a:xfrm>
        </p:spPr>
        <p:txBody>
          <a:bodyPr/>
          <a:lstStyle>
            <a:lvl1pPr marL="0" indent="0">
              <a:buNone/>
              <a:defRPr sz="3700"/>
            </a:lvl1pPr>
            <a:lvl2pPr marL="534803" indent="0">
              <a:buNone/>
              <a:defRPr sz="3200"/>
            </a:lvl2pPr>
            <a:lvl3pPr marL="1069607" indent="0">
              <a:buNone/>
              <a:defRPr sz="2800"/>
            </a:lvl3pPr>
            <a:lvl4pPr marL="1604410" indent="0">
              <a:buNone/>
              <a:defRPr sz="2400"/>
            </a:lvl4pPr>
            <a:lvl5pPr marL="2139214" indent="0">
              <a:buNone/>
              <a:defRPr sz="2400"/>
            </a:lvl5pPr>
            <a:lvl6pPr marL="2674016" indent="0">
              <a:buNone/>
              <a:defRPr sz="2400"/>
            </a:lvl6pPr>
            <a:lvl7pPr marL="3208821" indent="0">
              <a:buNone/>
              <a:defRPr sz="2400"/>
            </a:lvl7pPr>
            <a:lvl8pPr marL="3743624" indent="0">
              <a:buNone/>
              <a:defRPr sz="2400"/>
            </a:lvl8pPr>
            <a:lvl9pPr marL="427842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3651" y="7889493"/>
            <a:ext cx="5184458" cy="1183072"/>
          </a:xfrm>
        </p:spPr>
        <p:txBody>
          <a:bodyPr/>
          <a:lstStyle>
            <a:lvl1pPr marL="0" indent="0">
              <a:buNone/>
              <a:defRPr sz="1600"/>
            </a:lvl1pPr>
            <a:lvl2pPr marL="534803" indent="0">
              <a:buNone/>
              <a:defRPr sz="1400"/>
            </a:lvl2pPr>
            <a:lvl3pPr marL="1069607" indent="0">
              <a:buNone/>
              <a:defRPr sz="1200"/>
            </a:lvl3pPr>
            <a:lvl4pPr marL="1604410" indent="0">
              <a:buNone/>
              <a:defRPr sz="1000"/>
            </a:lvl4pPr>
            <a:lvl5pPr marL="2139214" indent="0">
              <a:buNone/>
              <a:defRPr sz="1000"/>
            </a:lvl5pPr>
            <a:lvl6pPr marL="2674016" indent="0">
              <a:buNone/>
              <a:defRPr sz="1000"/>
            </a:lvl6pPr>
            <a:lvl7pPr marL="3208821" indent="0">
              <a:buNone/>
              <a:defRPr sz="1000"/>
            </a:lvl7pPr>
            <a:lvl8pPr marL="3743624" indent="0">
              <a:buNone/>
              <a:defRPr sz="1000"/>
            </a:lvl8pPr>
            <a:lvl9pPr marL="427842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6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038" y="403694"/>
            <a:ext cx="7776687" cy="1680105"/>
          </a:xfrm>
          <a:prstGeom prst="rect">
            <a:avLst/>
          </a:prstGeom>
        </p:spPr>
        <p:txBody>
          <a:bodyPr vert="horz" lIns="106960" tIns="53481" rIns="106960" bIns="5348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2038" y="2352149"/>
            <a:ext cx="7776687" cy="6652746"/>
          </a:xfrm>
          <a:prstGeom prst="rect">
            <a:avLst/>
          </a:prstGeom>
        </p:spPr>
        <p:txBody>
          <a:bodyPr vert="horz" lIns="106960" tIns="53481" rIns="106960" bIns="5348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32039" y="9343248"/>
            <a:ext cx="2016178" cy="536702"/>
          </a:xfrm>
          <a:prstGeom prst="rect">
            <a:avLst/>
          </a:prstGeom>
        </p:spPr>
        <p:txBody>
          <a:bodyPr vert="horz" lIns="106960" tIns="53481" rIns="106960" bIns="5348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534E6-F2CC-43AE-BF0B-D034C55524D5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52263" y="9343248"/>
            <a:ext cx="2736242" cy="536702"/>
          </a:xfrm>
          <a:prstGeom prst="rect">
            <a:avLst/>
          </a:prstGeom>
        </p:spPr>
        <p:txBody>
          <a:bodyPr vert="horz" lIns="106960" tIns="53481" rIns="106960" bIns="5348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192547" y="9343248"/>
            <a:ext cx="2016178" cy="536702"/>
          </a:xfrm>
          <a:prstGeom prst="rect">
            <a:avLst/>
          </a:prstGeom>
        </p:spPr>
        <p:txBody>
          <a:bodyPr vert="horz" lIns="106960" tIns="53481" rIns="106960" bIns="5348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C61D-5B4C-4469-8401-F7CA67EF1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22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69607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1102" indent="-4011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69056" indent="-334253" algn="l" defTabSz="1069607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37008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1812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6615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41418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76222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11025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45829" indent="-267402" algn="l" defTabSz="106960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4803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607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410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9214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4016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8821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43624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78427" algn="l" defTabSz="10696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8640763" cy="10080625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250"/>
            <a:ext cx="8676291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 smtClean="0"/>
              <a:t>Древнегреческая сказка</a:t>
            </a:r>
            <a:endParaRPr lang="ru-RU" sz="3600" b="0" i="0" dirty="0" smtClean="0">
              <a:effectLst/>
            </a:endParaRPr>
          </a:p>
          <a:p>
            <a:pPr algn="ctr">
              <a:lnSpc>
                <a:spcPct val="150000"/>
              </a:lnSpc>
            </a:pPr>
            <a:r>
              <a:rPr lang="ru-RU" sz="8000" b="0" i="0" dirty="0" smtClean="0">
                <a:effectLst/>
              </a:rPr>
              <a:t>Храбрый Персей</a:t>
            </a:r>
            <a:endParaRPr lang="ru-RU" sz="8000" dirty="0" smtClean="0"/>
          </a:p>
          <a:p>
            <a:pPr algn="ctr"/>
            <a:endParaRPr lang="ru-RU" sz="80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3024088"/>
            <a:ext cx="4629150" cy="6907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058172" y="143768"/>
            <a:ext cx="497326" cy="63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9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68" t="13241" r="14662" b="32281"/>
          <a:stretch/>
        </p:blipFill>
        <p:spPr bwMode="auto">
          <a:xfrm>
            <a:off x="919972" y="719832"/>
            <a:ext cx="6800817" cy="3985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5529" y="0"/>
            <a:ext cx="86762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ответил девушке: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2" y="5113618"/>
            <a:ext cx="8676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Дракон подплыл близко. Дракон увидел девушку и раскрыл зубастую пасть. Но храбрый Персей поднялся в воздух, вытащил голову Медузы Горгоны и показал её дракону. </a:t>
            </a:r>
            <a:endParaRPr lang="ru-RU" sz="20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048573" y="194979"/>
            <a:ext cx="2232248" cy="1004922"/>
          </a:xfrm>
          <a:prstGeom prst="wedgeRectCallout">
            <a:avLst>
              <a:gd name="adj1" fmla="val -112599"/>
              <a:gd name="adj2" fmla="val 114242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48573" y="276571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Не бойся. Я останусь и спасу тебя от злого дракона. </a:t>
            </a:r>
            <a:endParaRPr lang="ru-RU" sz="2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1" t="13538" r="14775" b="38632"/>
          <a:stretch/>
        </p:blipFill>
        <p:spPr bwMode="auto">
          <a:xfrm>
            <a:off x="623509" y="6130184"/>
            <a:ext cx="7358207" cy="377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Дракон взглянул на голову Медузы и сразу превратился в камень.  Так Персей спас девушку.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2" y="5113618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В городе все были рады и счастливы. Люди обнимали и целовали Персея и кричали ему:</a:t>
            </a:r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3241" r="14494" b="31997"/>
          <a:stretch/>
        </p:blipFill>
        <p:spPr bwMode="auto">
          <a:xfrm>
            <a:off x="811055" y="799392"/>
            <a:ext cx="6822588" cy="40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13241" r="14104" b="32585"/>
          <a:stretch/>
        </p:blipFill>
        <p:spPr bwMode="auto">
          <a:xfrm>
            <a:off x="811055" y="5821504"/>
            <a:ext cx="6923314" cy="396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1368053" y="6038840"/>
            <a:ext cx="2232248" cy="1004922"/>
          </a:xfrm>
          <a:prstGeom prst="wedgeRectCallout">
            <a:avLst>
              <a:gd name="adj1" fmla="val 70760"/>
              <a:gd name="adj2" fmla="val 153239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68053" y="6120432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Да </a:t>
            </a:r>
            <a:r>
              <a:rPr lang="ru-RU" sz="1800" dirty="0" smtClean="0">
                <a:solidFill>
                  <a:prstClr val="black"/>
                </a:solidFill>
              </a:rPr>
              <a:t>здравствует храбрый Персей. Он спас наш город!</a:t>
            </a:r>
            <a:endParaRPr lang="ru-RU" sz="2000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4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Очень обрадовались жители города. Надели на голову храброму Персею лавровый венок.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2" y="5113618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А голову Медузы Горгоны Персей выбросил в море. И стал он жить вместе со своей женой Андромедой. </a:t>
            </a:r>
            <a:endParaRPr lang="ru-RU" sz="20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4" t="13538" r="14327" b="33372"/>
          <a:stretch/>
        </p:blipFill>
        <p:spPr bwMode="auto">
          <a:xfrm>
            <a:off x="859968" y="935856"/>
            <a:ext cx="6858001" cy="38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5" t="14432" r="14327" b="29283"/>
          <a:stretch/>
        </p:blipFill>
        <p:spPr bwMode="auto">
          <a:xfrm>
            <a:off x="907085" y="5821504"/>
            <a:ext cx="6826591" cy="411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9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54" y="1583928"/>
            <a:ext cx="6669088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215776"/>
            <a:ext cx="8676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Если ночью посмотреть на небо, то можно увидеть созвездие Персея. В руке у Персея голова Медузы. </a:t>
            </a:r>
            <a:r>
              <a:rPr lang="ru-RU" sz="2000" dirty="0" smtClean="0"/>
              <a:t>Рядом с Персеем можно увидеть Андромеду.</a:t>
            </a:r>
          </a:p>
          <a:p>
            <a:pPr algn="just"/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8834" y="6912520"/>
            <a:ext cx="86762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i="1" dirty="0" smtClean="0">
                <a:effectLst/>
              </a:rPr>
              <a:t>Прекрасная волшебная сказка. </a:t>
            </a:r>
            <a:endParaRPr lang="ru-RU" sz="2800" i="1" dirty="0" smtClean="0"/>
          </a:p>
          <a:p>
            <a:pPr algn="ctr"/>
            <a:endParaRPr lang="ru-RU" sz="2800" i="1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63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t="26665" r="14519" b="19660"/>
          <a:stretch/>
        </p:blipFill>
        <p:spPr bwMode="auto">
          <a:xfrm>
            <a:off x="1224038" y="1289747"/>
            <a:ext cx="5721410" cy="357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5529" y="0"/>
            <a:ext cx="86762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В одном городе случилась беда. Прилетела в город крылатая женщина Медуза Горгона. </a:t>
            </a:r>
          </a:p>
          <a:p>
            <a:pPr algn="just"/>
            <a:r>
              <a:rPr lang="ru-RU" sz="2000" dirty="0" smtClean="0"/>
              <a:t>Она медленно ходила по улицам. Когда она смотрела на людей, они сразу становились камнем.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12944" r="14104" b="36162"/>
          <a:stretch/>
        </p:blipFill>
        <p:spPr bwMode="auto">
          <a:xfrm>
            <a:off x="815857" y="6378992"/>
            <a:ext cx="6883472" cy="370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35531" y="5055552"/>
            <a:ext cx="86762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Вместо волос у Медузы Горгоны были длинные чёрные змеи. </a:t>
            </a:r>
            <a:r>
              <a:rPr lang="ru-RU" sz="2000" dirty="0" smtClean="0"/>
              <a:t>Змеи всё время шевелились и шипели. </a:t>
            </a:r>
          </a:p>
          <a:p>
            <a:pPr algn="just"/>
            <a:r>
              <a:rPr lang="ru-RU" sz="2000" dirty="0" smtClean="0"/>
              <a:t>Медуза Горгона грустно смотрела людям в глаза. И тотчас человек превращался в каменную статую.  </a:t>
            </a:r>
            <a:endParaRPr lang="ru-RU" sz="20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3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В этом же городе  в красивом дворце жил царь Попидект. Царь был трусливый и глупый. Он испугался Медузы Горгоны и спрятался вместе со слугами глубоко под землёй. И там пил, ел и отдыхал.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1" y="5055552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И </a:t>
            </a:r>
            <a:r>
              <a:rPr lang="ru-RU" sz="2000" b="0" i="0" dirty="0" smtClean="0">
                <a:effectLst/>
              </a:rPr>
              <a:t>жил </a:t>
            </a:r>
            <a:r>
              <a:rPr lang="ru-RU" sz="2000" b="0" i="0" dirty="0" smtClean="0">
                <a:effectLst/>
              </a:rPr>
              <a:t>в этом городе храбрый Персей. Все его очень любили. Персей никого не боялся. Однажды Персею рассказали о Медузе Горгоне. Он закричал:</a:t>
            </a:r>
            <a:endParaRPr lang="ru-RU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05" t="13836" r="14327" b="37349"/>
          <a:stretch/>
        </p:blipFill>
        <p:spPr bwMode="auto">
          <a:xfrm>
            <a:off x="639223" y="1015664"/>
            <a:ext cx="7362316" cy="385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2" t="14432" r="14161" b="32922"/>
          <a:stretch/>
        </p:blipFill>
        <p:spPr bwMode="auto">
          <a:xfrm>
            <a:off x="979565" y="6071215"/>
            <a:ext cx="7053943" cy="385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1692345" y="5844594"/>
            <a:ext cx="2808312" cy="789479"/>
          </a:xfrm>
          <a:prstGeom prst="wedgeRectCallout">
            <a:avLst>
              <a:gd name="adj1" fmla="val 58940"/>
              <a:gd name="adj2" fmla="val 140681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92345" y="5926187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Злая колдунья! Я пойду и убью её.</a:t>
            </a:r>
            <a:endParaRPr lang="ru-RU" sz="20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5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ходил по улицам города. Он спрашивал всех, где живёт Медуза Горгона. Но никто не отвечал ему. Люди на улицах плакали.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1" y="5055552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Всю ночь до утра ходил Персей по улицам города. Он искал Медузу Горгону. Только утром он узнал, что живёт Медуза Горгона под высокой горой у ручья. 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8" t="13538" r="14662" b="28213"/>
          <a:stretch/>
        </p:blipFill>
        <p:spPr bwMode="auto">
          <a:xfrm>
            <a:off x="1172001" y="863848"/>
            <a:ext cx="6296759" cy="394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9" t="14134" r="14440" b="34725"/>
          <a:stretch/>
        </p:blipFill>
        <p:spPr bwMode="auto">
          <a:xfrm>
            <a:off x="486470" y="5903871"/>
            <a:ext cx="7632287" cy="417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01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взял свой меч и побежал вниз по горе. Но вдруг он остановился и подумал: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1" y="5055552"/>
            <a:ext cx="86762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На склоне горы под деревьями спала Медуза.  </a:t>
            </a:r>
            <a:r>
              <a:rPr lang="ru-RU" sz="2000" dirty="0" smtClean="0"/>
              <a:t>Рядом с ней спали её сёстры. У Медузы было прекрасное лицо. Персею стало жалко убивать её. </a:t>
            </a:r>
          </a:p>
          <a:p>
            <a:pPr algn="just"/>
            <a:r>
              <a:rPr lang="ru-RU" sz="2000" dirty="0" smtClean="0"/>
              <a:t>Вдруг у Медузы зашевелились чёрные ядовитые змеи. Персей вспомнил, сколько  людей она превратила в </a:t>
            </a:r>
            <a:r>
              <a:rPr lang="ru-RU" sz="2000" dirty="0" smtClean="0"/>
              <a:t>камень</a:t>
            </a:r>
            <a:r>
              <a:rPr lang="en-US" sz="2000" dirty="0"/>
              <a:t>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3241" r="14494" b="35568"/>
          <a:stretch/>
        </p:blipFill>
        <p:spPr bwMode="auto">
          <a:xfrm>
            <a:off x="909088" y="956022"/>
            <a:ext cx="6822586" cy="37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287933" y="614292"/>
            <a:ext cx="3816424" cy="1656184"/>
          </a:xfrm>
          <a:prstGeom prst="cloudCallout">
            <a:avLst>
              <a:gd name="adj1" fmla="val 81281"/>
              <a:gd name="adj2" fmla="val 466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6975" y="842219"/>
            <a:ext cx="3437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Чтобы отрубить голову колдунье, я должен посмотреть на неё.</a:t>
            </a:r>
          </a:p>
          <a:p>
            <a:r>
              <a:rPr lang="ru-RU" sz="1800" dirty="0" smtClean="0">
                <a:solidFill>
                  <a:prstClr val="black"/>
                </a:solidFill>
              </a:rPr>
              <a:t>А если я посмотрю на неё, то она превратит меня в камень.</a:t>
            </a: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8" t="14729" r="14829" b="37742"/>
          <a:stretch/>
        </p:blipFill>
        <p:spPr bwMode="auto">
          <a:xfrm>
            <a:off x="929717" y="6378992"/>
            <a:ext cx="7217379" cy="370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84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поднял свой щит. В нём отражалась Медуза. Персей подбежал к ней и сразу одним ударом отрубил её голову.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1" y="5055552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аккуратно положил голову Медузы Горгоны в мешок и побежал по горам. 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68" t="13836" r="13993" b="29015"/>
          <a:stretch/>
        </p:blipFill>
        <p:spPr bwMode="auto">
          <a:xfrm>
            <a:off x="911124" y="707886"/>
            <a:ext cx="6818514" cy="413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13538" r="14272" b="31700"/>
          <a:stretch/>
        </p:blipFill>
        <p:spPr bwMode="auto">
          <a:xfrm>
            <a:off x="944156" y="5763438"/>
            <a:ext cx="6901543" cy="400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88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По дороге Персей встретил добрую Богиню Афину Паллада. Она сказала: </a:t>
            </a:r>
          </a:p>
          <a:p>
            <a:pPr algn="just"/>
            <a:r>
              <a:rPr lang="ru-RU" sz="2000" dirty="0" smtClean="0"/>
              <a:t>Слава герою! За то, что ты не испугался Медузы и спас от неё город, я дарю тебе волшебные сандалии. Надень их на ноги, и ты полетишь, как птица. 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1" y="5055552"/>
            <a:ext cx="867629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надел сандалии, крылышки на сандалиях затрепетали, и Персей, как птица,  полетел над пустыней. Вдруг у высокой скалы он увидел девушку. Девушка была прикована цепями к скале</a:t>
            </a:r>
            <a:r>
              <a:rPr lang="ru-RU" sz="2000" b="0" i="0" dirty="0" smtClean="0">
                <a:effectLst/>
              </a:rPr>
              <a:t>. </a:t>
            </a:r>
            <a:r>
              <a:rPr lang="ru-RU" sz="2000" b="0" i="0" smtClean="0">
                <a:effectLst/>
              </a:rPr>
              <a:t>Это была </a:t>
            </a:r>
            <a:r>
              <a:rPr lang="ru-RU" sz="2000" smtClean="0"/>
              <a:t>Андромеда.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0" t="14039" r="13917" b="36556"/>
          <a:stretch/>
        </p:blipFill>
        <p:spPr bwMode="auto">
          <a:xfrm>
            <a:off x="869609" y="1289614"/>
            <a:ext cx="6901544" cy="361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24" t="13484" r="14367" b="33049"/>
          <a:stretch/>
        </p:blipFill>
        <p:spPr bwMode="auto">
          <a:xfrm>
            <a:off x="1152029" y="6130501"/>
            <a:ext cx="6858000" cy="391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8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5529" y="0"/>
            <a:ext cx="86762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подлетел к девушке и спросил: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2" y="5290183"/>
            <a:ext cx="86762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Девушка закричала Персею: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33" t="13982" r="13942" b="31852"/>
          <a:stretch/>
        </p:blipFill>
        <p:spPr bwMode="auto">
          <a:xfrm>
            <a:off x="707469" y="869892"/>
            <a:ext cx="692528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4824437" y="188135"/>
            <a:ext cx="3600400" cy="1004923"/>
          </a:xfrm>
          <a:prstGeom prst="wedgeRectCallout">
            <a:avLst>
              <a:gd name="adj1" fmla="val -76512"/>
              <a:gd name="adj2" fmla="val 82186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24437" y="269728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Скажи мне, прекрасная девушка, кто тебя приковал к этой скале? Я убью его!</a:t>
            </a:r>
            <a:endParaRPr lang="ru-RU" sz="20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5" t="13836" r="14327" b="39325"/>
          <a:stretch/>
        </p:blipFill>
        <p:spPr bwMode="auto">
          <a:xfrm>
            <a:off x="1577594" y="6386425"/>
            <a:ext cx="6826591" cy="342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-15244" y="8018011"/>
            <a:ext cx="3399521" cy="1004923"/>
          </a:xfrm>
          <a:prstGeom prst="wedgeRectCallout">
            <a:avLst>
              <a:gd name="adj1" fmla="val 80104"/>
              <a:gd name="adj2" fmla="val -104131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15244" y="8099604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Уходи, уходи! Скоро появится из моря дракон. Меня оставили здесь для дракона. </a:t>
            </a:r>
            <a:endParaRPr lang="ru-RU" sz="2000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1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2944" r="14494" b="32295"/>
          <a:stretch/>
        </p:blipFill>
        <p:spPr bwMode="auto">
          <a:xfrm>
            <a:off x="1296045" y="5849402"/>
            <a:ext cx="6822588" cy="400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3836" r="14160" b="32777"/>
          <a:stretch/>
        </p:blipFill>
        <p:spPr bwMode="auto">
          <a:xfrm>
            <a:off x="887316" y="940693"/>
            <a:ext cx="6866130" cy="39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5529" y="0"/>
            <a:ext cx="86762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Персей разрубил мечом цепи и ответил девушке: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5040312"/>
            <a:ext cx="864076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35532" y="5113618"/>
            <a:ext cx="8676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effectLst/>
              </a:rPr>
              <a:t>Девушка обрадовалась и поблагодарила Персея. Но вдруг оглянулась и крикнула:</a:t>
            </a:r>
            <a:endParaRPr lang="ru-RU" sz="20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384277" y="430353"/>
            <a:ext cx="2232248" cy="727924"/>
          </a:xfrm>
          <a:prstGeom prst="wedgeRectCallout">
            <a:avLst>
              <a:gd name="adj1" fmla="val -70660"/>
              <a:gd name="adj2" fmla="val 174904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84277" y="511945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Не боюсь я дракона!</a:t>
            </a:r>
          </a:p>
          <a:p>
            <a:r>
              <a:rPr lang="ru-RU" sz="1800" dirty="0" smtClean="0">
                <a:solidFill>
                  <a:prstClr val="black"/>
                </a:solidFill>
              </a:rPr>
              <a:t>Ты свободна!</a:t>
            </a:r>
            <a:endParaRPr lang="ru-RU" sz="2000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0119" y="6336456"/>
            <a:ext cx="2535425" cy="923330"/>
          </a:xfrm>
          <a:prstGeom prst="wedgeRectCallout">
            <a:avLst>
              <a:gd name="adj1" fmla="val 83539"/>
              <a:gd name="adj2" fmla="val 114051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332" y="6336456"/>
            <a:ext cx="2579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prstClr val="black"/>
                </a:solidFill>
              </a:rPr>
              <a:t>Чудовище близко! Оно плывёт сюда. Что делать?</a:t>
            </a:r>
            <a:endParaRPr lang="ru-RU" sz="2000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50" y="9269413"/>
            <a:ext cx="30480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04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637</Words>
  <Application>Microsoft Office PowerPoint</Application>
  <PresentationFormat>Произвольный</PresentationFormat>
  <Paragraphs>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25</cp:revision>
  <dcterms:created xsi:type="dcterms:W3CDTF">2020-11-19T17:20:01Z</dcterms:created>
  <dcterms:modified xsi:type="dcterms:W3CDTF">2023-01-16T15:56:34Z</dcterms:modified>
</cp:coreProperties>
</file>