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59" r:id="rId8"/>
    <p:sldId id="263" r:id="rId9"/>
    <p:sldId id="265" r:id="rId10"/>
    <p:sldId id="264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35" d="100"/>
          <a:sy n="35" d="100"/>
        </p:scale>
        <p:origin x="-2292" y="-7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4265B-1C6D-49AE-8260-24EB8D4695DC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D940D-B8EB-4453-9D75-6E42873DD1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353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4265B-1C6D-49AE-8260-24EB8D4695DC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D940D-B8EB-4453-9D75-6E42873DD1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432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4265B-1C6D-49AE-8260-24EB8D4695DC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D940D-B8EB-4453-9D75-6E42873DD1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4424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4265B-1C6D-49AE-8260-24EB8D4695DC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D940D-B8EB-4453-9D75-6E42873DD1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147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4265B-1C6D-49AE-8260-24EB8D4695DC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D940D-B8EB-4453-9D75-6E42873DD1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361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4265B-1C6D-49AE-8260-24EB8D4695DC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D940D-B8EB-4453-9D75-6E42873DD1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0950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4265B-1C6D-49AE-8260-24EB8D4695DC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D940D-B8EB-4453-9D75-6E42873DD1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441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4265B-1C6D-49AE-8260-24EB8D4695DC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D940D-B8EB-4453-9D75-6E42873DD1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564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4265B-1C6D-49AE-8260-24EB8D4695DC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D940D-B8EB-4453-9D75-6E42873DD1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7389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4265B-1C6D-49AE-8260-24EB8D4695DC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D940D-B8EB-4453-9D75-6E42873DD1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5776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4265B-1C6D-49AE-8260-24EB8D4695DC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D940D-B8EB-4453-9D75-6E42873DD1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1147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C4265B-1C6D-49AE-8260-24EB8D4695DC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ED940D-B8EB-4453-9D75-6E42873DD1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4482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10.png"/><Relationship Id="rId4" Type="http://schemas.microsoft.com/office/2007/relationships/hdphoto" Target="../media/hdphoto2.wdp"/><Relationship Id="rId9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6.wdp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61607" y="105617"/>
            <a:ext cx="7911140" cy="24929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dirty="0">
                <a:latin typeface="Century Schoolbook" pitchFamily="18" charset="0"/>
              </a:rPr>
              <a:t>Л. Н. Толстой</a:t>
            </a:r>
          </a:p>
          <a:p>
            <a:pPr algn="ctr"/>
            <a:r>
              <a:rPr lang="ru-RU" sz="4800" dirty="0" smtClean="0">
                <a:latin typeface="Century Schoolbook" pitchFamily="18" charset="0"/>
              </a:rPr>
              <a:t>Как </a:t>
            </a:r>
            <a:r>
              <a:rPr lang="ru-RU" sz="4800" dirty="0">
                <a:latin typeface="Century Schoolbook" pitchFamily="18" charset="0"/>
              </a:rPr>
              <a:t>мужик убрал камень </a:t>
            </a:r>
          </a:p>
          <a:p>
            <a:pPr algn="ctr"/>
            <a:endParaRPr lang="ru-RU" sz="3600" dirty="0" smtClean="0">
              <a:latin typeface="Century Schoolbook" pitchFamily="18" charset="0"/>
            </a:endParaRPr>
          </a:p>
          <a:p>
            <a:pPr algn="ctr"/>
            <a:r>
              <a:rPr lang="ru-RU" sz="3600" dirty="0" smtClean="0">
                <a:latin typeface="Century Schoolbook" pitchFamily="18" charset="0"/>
              </a:rPr>
              <a:t>быль</a:t>
            </a:r>
            <a:endParaRPr lang="ru-RU" sz="3600" dirty="0">
              <a:latin typeface="Century Schoolbook" pitchFamily="18" charset="0"/>
            </a:endParaRPr>
          </a:p>
        </p:txBody>
      </p:sp>
      <p:pic>
        <p:nvPicPr>
          <p:cNvPr id="9218" name="Picture 2" descr="D:\ВИКА\ШКОЛА\717\Литература\Как мужик камень убрал\i_1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678698"/>
            <a:ext cx="6437839" cy="4090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Documents and Settings\Admin\Рабочий стол\ЛОГО\test2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10" r="22713" b="7866"/>
          <a:stretch/>
        </p:blipFill>
        <p:spPr bwMode="auto">
          <a:xfrm>
            <a:off x="8564778" y="94820"/>
            <a:ext cx="414088" cy="52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 rot="16200000">
            <a:off x="8632379" y="6339770"/>
            <a:ext cx="80823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prstClr val="black"/>
                </a:solidFill>
              </a:rPr>
              <a:t>#</a:t>
            </a:r>
            <a:r>
              <a:rPr lang="en-US" sz="1100" dirty="0" err="1" smtClean="0">
                <a:solidFill>
                  <a:prstClr val="black"/>
                </a:solidFill>
              </a:rPr>
              <a:t>Mishanya</a:t>
            </a:r>
            <a:endParaRPr lang="ru-RU" sz="11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92544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39552" y="116632"/>
            <a:ext cx="84249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0" i="0" dirty="0" smtClean="0">
                <a:solidFill>
                  <a:srgbClr val="000000"/>
                </a:solidFill>
                <a:effectLst/>
                <a:latin typeface="Century Schoolbook" pitchFamily="18" charset="0"/>
              </a:rPr>
              <a:t>Мужик так и сделал, и ему выдали сто рублей за умную выдумку.</a:t>
            </a:r>
            <a:endParaRPr lang="ru-RU" sz="2400" dirty="0">
              <a:latin typeface="Century Schoolbook" pitchFamily="18" charset="0"/>
            </a:endParaRPr>
          </a:p>
        </p:txBody>
      </p:sp>
      <p:pic>
        <p:nvPicPr>
          <p:cNvPr id="7172" name="Picture 4" descr="D:\ВИКА\ШКОЛА\717\Литература\Как мужик камень убрал\10bca9_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30" t="16985" r="11184" b="16989"/>
          <a:stretch/>
        </p:blipFill>
        <p:spPr bwMode="auto">
          <a:xfrm>
            <a:off x="2097224" y="2204864"/>
            <a:ext cx="5309592" cy="3027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 rot="16200000">
            <a:off x="8632379" y="6339770"/>
            <a:ext cx="80823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prstClr val="black"/>
                </a:solidFill>
              </a:rPr>
              <a:t>#</a:t>
            </a:r>
            <a:r>
              <a:rPr lang="en-US" sz="1100" dirty="0" err="1" smtClean="0">
                <a:solidFill>
                  <a:prstClr val="black"/>
                </a:solidFill>
              </a:rPr>
              <a:t>Mishanya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1531076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D:\ВИКА\ШКОЛА\717\Литература\Как мужик камень убрал\бочка-с-порохом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908720"/>
            <a:ext cx="4149524" cy="5587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387200" y="404664"/>
            <a:ext cx="42274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000000"/>
                </a:solidFill>
                <a:latin typeface="Century Schoolbook" pitchFamily="18" charset="0"/>
              </a:rPr>
              <a:t>ОТЛИЧНО! ИНТЕРЕСНО!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 rot="16200000">
            <a:off x="8632379" y="6339770"/>
            <a:ext cx="80823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prstClr val="black"/>
                </a:solidFill>
              </a:rPr>
              <a:t>#</a:t>
            </a:r>
            <a:r>
              <a:rPr lang="en-US" sz="1100" dirty="0" err="1" smtClean="0">
                <a:solidFill>
                  <a:prstClr val="black"/>
                </a:solidFill>
              </a:rPr>
              <a:t>Mishanya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2713393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ВИКА\ШКОЛА\717\Литература\Как мужик камень убрал\8c17674dce364742af777410d24e101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86"/>
          <a:stretch/>
        </p:blipFill>
        <p:spPr bwMode="auto">
          <a:xfrm>
            <a:off x="827584" y="1484783"/>
            <a:ext cx="7776864" cy="5264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ВИКА\ШКОЛА\717\Литература\Как мужик камень убрал\stone_PNG1359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365104"/>
            <a:ext cx="2522130" cy="2035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06105" y="611396"/>
            <a:ext cx="801982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Century Schoolbook" pitchFamily="18" charset="0"/>
              </a:rPr>
              <a:t>На площади </a:t>
            </a:r>
            <a:r>
              <a:rPr lang="ru-RU" sz="2400" dirty="0" smtClean="0">
                <a:latin typeface="Century Schoolbook" pitchFamily="18" charset="0"/>
              </a:rPr>
              <a:t>лежал </a:t>
            </a:r>
            <a:r>
              <a:rPr lang="ru-RU" sz="2400" dirty="0">
                <a:latin typeface="Century Schoolbook" pitchFamily="18" charset="0"/>
              </a:rPr>
              <a:t>огромный камень. </a:t>
            </a:r>
            <a:endParaRPr lang="ru-RU" sz="2400" dirty="0" smtClean="0">
              <a:latin typeface="Century Schoolbook" pitchFamily="18" charset="0"/>
            </a:endParaRPr>
          </a:p>
          <a:p>
            <a:pPr algn="ctr"/>
            <a:r>
              <a:rPr lang="ru-RU" sz="2400" dirty="0" smtClean="0">
                <a:latin typeface="Century Schoolbook" pitchFamily="18" charset="0"/>
              </a:rPr>
              <a:t>Камень мешал </a:t>
            </a:r>
            <a:r>
              <a:rPr lang="ru-RU" sz="2400" dirty="0" smtClean="0">
                <a:latin typeface="Century Schoolbook" pitchFamily="18" charset="0"/>
              </a:rPr>
              <a:t>телегам ездить по  дороге.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 rot="16200000">
            <a:off x="8632379" y="6339770"/>
            <a:ext cx="80823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prstClr val="black"/>
                </a:solidFill>
              </a:rPr>
              <a:t>#</a:t>
            </a:r>
            <a:r>
              <a:rPr lang="en-US" sz="1100" dirty="0" err="1" smtClean="0">
                <a:solidFill>
                  <a:prstClr val="black"/>
                </a:solidFill>
              </a:rPr>
              <a:t>Mishanya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5556030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1520" y="485964"/>
            <a:ext cx="8640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Century Schoolbook" pitchFamily="18" charset="0"/>
              </a:rPr>
              <a:t>Позвали инженеров.  </a:t>
            </a:r>
          </a:p>
          <a:p>
            <a:pPr algn="ctr"/>
            <a:r>
              <a:rPr lang="ru-RU" sz="2400" dirty="0" smtClean="0">
                <a:latin typeface="Century Schoolbook" pitchFamily="18" charset="0"/>
              </a:rPr>
              <a:t>Спросили их, как убрать камень?  </a:t>
            </a:r>
            <a:endParaRPr lang="ru-RU" sz="2400" dirty="0">
              <a:latin typeface="Century Schoolbook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" b="10827"/>
          <a:stretch/>
        </p:blipFill>
        <p:spPr bwMode="auto">
          <a:xfrm>
            <a:off x="1187624" y="1366467"/>
            <a:ext cx="6664821" cy="5491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 rot="16200000">
            <a:off x="8632379" y="6339770"/>
            <a:ext cx="80823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prstClr val="black"/>
                </a:solidFill>
              </a:rPr>
              <a:t>#</a:t>
            </a:r>
            <a:r>
              <a:rPr lang="en-US" sz="1100" dirty="0" err="1" smtClean="0">
                <a:solidFill>
                  <a:prstClr val="black"/>
                </a:solidFill>
              </a:rPr>
              <a:t>Mishanya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167483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D:\ВИКА\ШКОЛА\717\Литература\Как мужик камень убрал\stone_PNG1359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446646"/>
            <a:ext cx="4930760" cy="3980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3" y="188640"/>
            <a:ext cx="83574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Один инженер </a:t>
            </a:r>
            <a:r>
              <a:rPr lang="ru-RU" dirty="0" smtClean="0"/>
              <a:t>сказал.  </a:t>
            </a:r>
          </a:p>
          <a:p>
            <a:r>
              <a:rPr lang="ru-RU" dirty="0" smtClean="0"/>
              <a:t>Камень </a:t>
            </a:r>
            <a:r>
              <a:rPr lang="ru-RU" dirty="0"/>
              <a:t>надо разбивать на куски </a:t>
            </a:r>
            <a:r>
              <a:rPr lang="ru-RU" dirty="0" smtClean="0"/>
              <a:t>порохом. </a:t>
            </a:r>
          </a:p>
        </p:txBody>
      </p:sp>
      <p:pic>
        <p:nvPicPr>
          <p:cNvPr id="3076" name="Picture 4" descr="D:\ВИКА\ШКОЛА\717\Литература\Как мужик камень убрал\бочка-с-порохом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4024" y="4082204"/>
            <a:ext cx="1741276" cy="234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009" y="491229"/>
            <a:ext cx="2740807" cy="5710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 rot="16200000">
            <a:off x="8632379" y="6339770"/>
            <a:ext cx="80823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prstClr val="black"/>
                </a:solidFill>
              </a:rPr>
              <a:t>#</a:t>
            </a:r>
            <a:r>
              <a:rPr lang="en-US" sz="1100" dirty="0" err="1" smtClean="0">
                <a:solidFill>
                  <a:prstClr val="black"/>
                </a:solidFill>
              </a:rPr>
              <a:t>Mishanya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3590178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116632"/>
            <a:ext cx="74168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Century Schoolbook" pitchFamily="18" charset="0"/>
              </a:rPr>
              <a:t>По частям отвезти камень. </a:t>
            </a:r>
          </a:p>
          <a:p>
            <a:r>
              <a:rPr lang="ru-RU" sz="2400" dirty="0" smtClean="0">
                <a:latin typeface="Century Schoolbook" pitchFamily="18" charset="0"/>
              </a:rPr>
              <a:t>стоит это 8000 рублей;</a:t>
            </a:r>
            <a:endParaRPr lang="ru-RU" sz="2400" dirty="0">
              <a:latin typeface="Century Schoolbook" pitchFamily="18" charset="0"/>
            </a:endParaRPr>
          </a:p>
        </p:txBody>
      </p:sp>
      <p:pic>
        <p:nvPicPr>
          <p:cNvPr id="4098" name="Picture 2" descr="D:\ВИКА\ШКОЛА\717\Литература\Как мужик камень убрал\horse_cart_18037_lg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996952"/>
            <a:ext cx="7808848" cy="3736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49366">
            <a:off x="4489020" y="2329086"/>
            <a:ext cx="485976" cy="1846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54163">
            <a:off x="5167392" y="1785565"/>
            <a:ext cx="909989" cy="2422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14824">
            <a:off x="6120386" y="1945583"/>
            <a:ext cx="718504" cy="2090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568" y="1835155"/>
            <a:ext cx="626679" cy="2494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49366">
            <a:off x="6611183" y="2159189"/>
            <a:ext cx="485976" cy="1846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 rot="16200000">
            <a:off x="8632379" y="6339770"/>
            <a:ext cx="80823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prstClr val="black"/>
                </a:solidFill>
              </a:rPr>
              <a:t>#</a:t>
            </a:r>
            <a:r>
              <a:rPr lang="en-US" sz="1100" dirty="0" err="1" smtClean="0">
                <a:solidFill>
                  <a:prstClr val="black"/>
                </a:solidFill>
              </a:rPr>
              <a:t>Mishanya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2644459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116632"/>
            <a:ext cx="8640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Century Schoolbook" pitchFamily="18" charset="0"/>
              </a:rPr>
              <a:t>А один мужик сказал: </a:t>
            </a:r>
            <a:r>
              <a:rPr lang="ru-RU" sz="2400" dirty="0" smtClean="0">
                <a:latin typeface="Century Schoolbook" pitchFamily="18" charset="0"/>
              </a:rPr>
              <a:t/>
            </a:r>
            <a:br>
              <a:rPr lang="ru-RU" sz="2400" dirty="0" smtClean="0">
                <a:latin typeface="Century Schoolbook" pitchFamily="18" charset="0"/>
              </a:rPr>
            </a:br>
            <a:r>
              <a:rPr lang="ru-RU" sz="2400" dirty="0">
                <a:latin typeface="Century Schoolbook" pitchFamily="18" charset="0"/>
              </a:rPr>
              <a:t>«А я уберу камень и возьму за это сто рублей!»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206218"/>
            <a:ext cx="5454724" cy="5431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 rot="16200000">
            <a:off x="8632379" y="6339770"/>
            <a:ext cx="80823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prstClr val="black"/>
                </a:solidFill>
              </a:rPr>
              <a:t>#</a:t>
            </a:r>
            <a:r>
              <a:rPr lang="en-US" sz="1100" dirty="0" err="1" smtClean="0">
                <a:solidFill>
                  <a:prstClr val="black"/>
                </a:solidFill>
              </a:rPr>
              <a:t>Mishanya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28327664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139952" y="404664"/>
            <a:ext cx="8723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  <a:latin typeface="Century Schoolbook" pitchFamily="18" charset="0"/>
              </a:rPr>
              <a:t>КАК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768" y="1628800"/>
            <a:ext cx="5057775" cy="478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868144" y="0"/>
            <a:ext cx="216024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0" dirty="0" smtClean="0">
                <a:latin typeface="Century Schoolbook" pitchFamily="18" charset="0"/>
              </a:rPr>
              <a:t>?</a:t>
            </a:r>
            <a:endParaRPr lang="ru-RU" sz="20000" dirty="0"/>
          </a:p>
        </p:txBody>
      </p:sp>
      <p:sp>
        <p:nvSpPr>
          <p:cNvPr id="7" name="Прямоугольник 6"/>
          <p:cNvSpPr/>
          <p:nvPr/>
        </p:nvSpPr>
        <p:spPr>
          <a:xfrm rot="16200000">
            <a:off x="8632379" y="6339770"/>
            <a:ext cx="80823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prstClr val="black"/>
                </a:solidFill>
              </a:rPr>
              <a:t>#</a:t>
            </a:r>
            <a:r>
              <a:rPr lang="en-US" sz="1100" dirty="0" err="1" smtClean="0">
                <a:solidFill>
                  <a:prstClr val="black"/>
                </a:solidFill>
              </a:rPr>
              <a:t>Mishanya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4142142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404664"/>
            <a:ext cx="8064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Century Schoolbook" pitchFamily="18" charset="0"/>
              </a:rPr>
              <a:t>Я выкопаю </a:t>
            </a:r>
            <a:r>
              <a:rPr lang="ru-RU" sz="2400" dirty="0" smtClean="0">
                <a:latin typeface="Century Schoolbook" pitchFamily="18" charset="0"/>
              </a:rPr>
              <a:t>рядом с камнем </a:t>
            </a:r>
            <a:r>
              <a:rPr lang="ru-RU" sz="2400" dirty="0">
                <a:latin typeface="Century Schoolbook" pitchFamily="18" charset="0"/>
              </a:rPr>
              <a:t>большую </a:t>
            </a:r>
            <a:r>
              <a:rPr lang="ru-RU" sz="2400" dirty="0" smtClean="0">
                <a:latin typeface="Century Schoolbook" pitchFamily="18" charset="0"/>
              </a:rPr>
              <a:t>яму</a:t>
            </a:r>
            <a:endParaRPr lang="ru-RU" sz="2400" dirty="0">
              <a:latin typeface="Century Schoolbook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3385220"/>
            <a:ext cx="6303096" cy="3472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5643" y="1052736"/>
            <a:ext cx="2724150" cy="336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 rot="16200000">
            <a:off x="8632379" y="6339770"/>
            <a:ext cx="80823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prstClr val="black"/>
                </a:solidFill>
              </a:rPr>
              <a:t>#</a:t>
            </a:r>
            <a:r>
              <a:rPr lang="en-US" sz="1100" dirty="0" err="1" smtClean="0">
                <a:solidFill>
                  <a:prstClr val="black"/>
                </a:solidFill>
              </a:rPr>
              <a:t>Mishanya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10082198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ВИКА\ШКОЛА\717\Литература\Как мужик камень убрал\img8.jpg"/>
          <p:cNvPicPr>
            <a:picLocks noChangeAspect="1" noChangeArrowheads="1"/>
          </p:cNvPicPr>
          <p:nvPr/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8" b="24691"/>
          <a:stretch/>
        </p:blipFill>
        <p:spPr bwMode="auto">
          <a:xfrm>
            <a:off x="1289303" y="2204864"/>
            <a:ext cx="7122107" cy="4242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43608" y="404664"/>
            <a:ext cx="73678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Century Schoolbook" pitchFamily="18" charset="0"/>
              </a:rPr>
              <a:t>И свалю камень в яму. 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 rot="16200000">
            <a:off x="8632379" y="6339770"/>
            <a:ext cx="80823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prstClr val="black"/>
                </a:solidFill>
              </a:rPr>
              <a:t>#</a:t>
            </a:r>
            <a:r>
              <a:rPr lang="en-US" sz="1100" dirty="0" err="1" smtClean="0">
                <a:solidFill>
                  <a:prstClr val="black"/>
                </a:solidFill>
              </a:rPr>
              <a:t>Mishanya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28893383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113</Words>
  <Application>Microsoft Office PowerPoint</Application>
  <PresentationFormat>Экран (4:3)</PresentationFormat>
  <Paragraphs>30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Victoria</cp:lastModifiedBy>
  <cp:revision>18</cp:revision>
  <dcterms:created xsi:type="dcterms:W3CDTF">2018-10-28T17:18:13Z</dcterms:created>
  <dcterms:modified xsi:type="dcterms:W3CDTF">2022-04-21T17:51:28Z</dcterms:modified>
</cp:coreProperties>
</file>