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5"/>
  </p:handoutMasterIdLst>
  <p:sldIdLst>
    <p:sldId id="262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5" r:id="rId21"/>
    <p:sldId id="286" r:id="rId22"/>
    <p:sldId id="287" r:id="rId23"/>
    <p:sldId id="28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72" y="-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092764-F043-478C-8579-01E1226975E2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D54F70-ACD0-4D9A-BA73-19D3E454FB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8530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3BE9-61CC-470B-B79D-ADC2E579D432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E6884-2694-4C36-860D-2CDE9E116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298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3BE9-61CC-470B-B79D-ADC2E579D432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E6884-2694-4C36-860D-2CDE9E116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77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3BE9-61CC-470B-B79D-ADC2E579D432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E6884-2694-4C36-860D-2CDE9E116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215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3BE9-61CC-470B-B79D-ADC2E579D432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E6884-2694-4C36-860D-2CDE9E116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648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3BE9-61CC-470B-B79D-ADC2E579D432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E6884-2694-4C36-860D-2CDE9E116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047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3BE9-61CC-470B-B79D-ADC2E579D432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E6884-2694-4C36-860D-2CDE9E116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580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3BE9-61CC-470B-B79D-ADC2E579D432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E6884-2694-4C36-860D-2CDE9E116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865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3BE9-61CC-470B-B79D-ADC2E579D432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E6884-2694-4C36-860D-2CDE9E116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381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3BE9-61CC-470B-B79D-ADC2E579D432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E6884-2694-4C36-860D-2CDE9E116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925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3BE9-61CC-470B-B79D-ADC2E579D432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E6884-2694-4C36-860D-2CDE9E116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409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3BE9-61CC-470B-B79D-ADC2E579D432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E6884-2694-4C36-860D-2CDE9E116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715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43BE9-61CC-470B-B79D-ADC2E579D432}" type="datetimeFigureOut">
              <a:rPr lang="ru-RU" smtClean="0"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9E6884-2694-4C36-860D-2CDE9E116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139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32656"/>
            <a:ext cx="5509376" cy="5390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31532" y="3717032"/>
            <a:ext cx="457368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4800" dirty="0" smtClean="0">
                <a:solidFill>
                  <a:prstClr val="black"/>
                </a:solidFill>
              </a:rPr>
              <a:t>  </a:t>
            </a:r>
            <a:r>
              <a:rPr lang="ru-RU" sz="6000" dirty="0" smtClean="0">
                <a:solidFill>
                  <a:prstClr val="black"/>
                </a:solidFill>
              </a:rPr>
              <a:t>СИНОНИМЫ</a:t>
            </a:r>
            <a:endParaRPr lang="ru-RU" sz="6000" dirty="0" smtClean="0">
              <a:solidFill>
                <a:prstClr val="black"/>
              </a:solidFill>
            </a:endParaRPr>
          </a:p>
        </p:txBody>
      </p:sp>
      <p:pic>
        <p:nvPicPr>
          <p:cNvPr id="4" name="Picture 2" descr="C:\Documents and Settings\Admin\Рабочий стол\ЛОГО\test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10" r="22713" b="7866"/>
          <a:stretch/>
        </p:blipFill>
        <p:spPr bwMode="auto">
          <a:xfrm>
            <a:off x="8586635" y="40488"/>
            <a:ext cx="460129" cy="58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1906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106126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39539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133786" y="806910"/>
            <a:ext cx="2960164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МАШИНА</a:t>
            </a:r>
            <a:endParaRPr lang="ru-RU" sz="48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158743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16" name="Прямоугольник 15"/>
          <p:cNvSpPr/>
          <p:nvPr/>
        </p:nvSpPr>
        <p:spPr>
          <a:xfrm>
            <a:off x="6125405" y="1055247"/>
            <a:ext cx="3126221" cy="837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600" dirty="0" smtClean="0"/>
              <a:t>АВТОМОБИЛЬ</a:t>
            </a:r>
            <a:endParaRPr lang="ru-RU" sz="36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133786" y="3861048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7660" y="3830167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154685" y="4587450"/>
            <a:ext cx="2966925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ШВЕЯ</a:t>
            </a:r>
            <a:endParaRPr lang="ru-RU" sz="48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201804" y="3830166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6093950" y="4581879"/>
            <a:ext cx="3237793" cy="1065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700" dirty="0" smtClean="0"/>
              <a:t>ПОРТНИХА</a:t>
            </a:r>
            <a:endParaRPr lang="ru-RU" sz="4700" dirty="0"/>
          </a:p>
        </p:txBody>
      </p:sp>
      <p:pic>
        <p:nvPicPr>
          <p:cNvPr id="22" name="Picture 7" descr="C:\Documents and Settings\Admin\Рабочий стол\РЕЧЬ\Машины\Clip-art-of-car-clipart-imag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9" y="806910"/>
            <a:ext cx="2896906" cy="161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19" y="4172015"/>
            <a:ext cx="2679106" cy="2351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1218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106126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39539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133786" y="806910"/>
            <a:ext cx="2960164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ЛЁТЧИК</a:t>
            </a:r>
            <a:endParaRPr lang="ru-RU" sz="48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158743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16" name="Прямоугольник 15"/>
          <p:cNvSpPr/>
          <p:nvPr/>
        </p:nvSpPr>
        <p:spPr>
          <a:xfrm>
            <a:off x="6089544" y="806910"/>
            <a:ext cx="3126221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АВИАТОР</a:t>
            </a:r>
            <a:endParaRPr lang="ru-RU" sz="48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133786" y="3861048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7660" y="3830167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154685" y="4587450"/>
            <a:ext cx="2966925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АРЕНА</a:t>
            </a:r>
            <a:endParaRPr lang="ru-RU" sz="48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201804" y="3830166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6093950" y="4581879"/>
            <a:ext cx="3237793" cy="1065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700" dirty="0" smtClean="0"/>
              <a:t>МАНЕЖ</a:t>
            </a:r>
            <a:endParaRPr lang="ru-RU" sz="4700" dirty="0"/>
          </a:p>
        </p:txBody>
      </p:sp>
      <p:pic>
        <p:nvPicPr>
          <p:cNvPr id="20" name="Picture 13" descr="C:\Documents and Settings\Admin\Рабочий стол\РЕЧЬ\depositphotos_50431697-stock-illustration-a-purple-vintage-plan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79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38" y="476672"/>
            <a:ext cx="2677548" cy="2158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6" descr="C:\Documents and Settings\Admin\Рабочий стол\РЕЧЬ\6 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36" y="4247905"/>
            <a:ext cx="2630751" cy="2137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3084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106126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39539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133786" y="806910"/>
            <a:ext cx="2960164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АВАРИЯ</a:t>
            </a:r>
            <a:endParaRPr lang="ru-RU" sz="48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158743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16" name="Прямоугольник 15"/>
          <p:cNvSpPr/>
          <p:nvPr/>
        </p:nvSpPr>
        <p:spPr>
          <a:xfrm>
            <a:off x="6089544" y="889689"/>
            <a:ext cx="3126221" cy="9202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000" dirty="0" smtClean="0"/>
              <a:t>КАТАСТРОФА</a:t>
            </a:r>
            <a:endParaRPr lang="ru-RU" sz="40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133786" y="3861048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7660" y="3830167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154685" y="4587450"/>
            <a:ext cx="2966925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ТРУД</a:t>
            </a:r>
            <a:endParaRPr lang="ru-RU" sz="48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201804" y="3830166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6093950" y="4581879"/>
            <a:ext cx="3237793" cy="1065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700" dirty="0" smtClean="0"/>
              <a:t>РАБОТА</a:t>
            </a:r>
            <a:endParaRPr lang="ru-RU" sz="4700" dirty="0"/>
          </a:p>
        </p:txBody>
      </p:sp>
      <p:pic>
        <p:nvPicPr>
          <p:cNvPr id="22" name="Picture 7" descr="http://4.bp.blogspot.com/-bkNg3DKokHc/VWBGRp2YZ4I/AAAAAAAAAdg/Eq0BCIUom84/s1600/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60" y="527820"/>
            <a:ext cx="2890751" cy="199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5" descr="http://img-fotki.yandex.ru/get/6412/47407354.7ad/0_f6386_2fbb1027_ori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29" y="4149080"/>
            <a:ext cx="2738982" cy="229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02073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106126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39539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133786" y="806910"/>
            <a:ext cx="2960164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ДЫРА</a:t>
            </a:r>
            <a:endParaRPr lang="ru-RU" sz="48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158743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16" name="Прямоугольник 15"/>
          <p:cNvSpPr/>
          <p:nvPr/>
        </p:nvSpPr>
        <p:spPr>
          <a:xfrm>
            <a:off x="6089544" y="889689"/>
            <a:ext cx="3126221" cy="1003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400" dirty="0" smtClean="0"/>
              <a:t>ОТВЕРСТИЕ</a:t>
            </a:r>
            <a:endParaRPr lang="ru-RU" sz="44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133786" y="3861048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7660" y="3830167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154685" y="4587450"/>
            <a:ext cx="2966925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УРАГАН</a:t>
            </a:r>
            <a:endParaRPr lang="ru-RU" sz="48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201804" y="3830166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6093950" y="4581879"/>
            <a:ext cx="3237793" cy="1065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700" dirty="0" smtClean="0"/>
              <a:t>БУРЯ</a:t>
            </a:r>
            <a:endParaRPr lang="ru-RU" sz="4700" dirty="0"/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27" b="10986"/>
          <a:stretch/>
        </p:blipFill>
        <p:spPr bwMode="auto">
          <a:xfrm>
            <a:off x="125760" y="794852"/>
            <a:ext cx="2736304" cy="1752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>
            <a:off x="611560" y="260648"/>
            <a:ext cx="882352" cy="125684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28" y="4155666"/>
            <a:ext cx="2827968" cy="2322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75500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106126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39539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133786" y="806910"/>
            <a:ext cx="2960164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ГЕРОЙ</a:t>
            </a:r>
            <a:endParaRPr lang="ru-RU" sz="48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158743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16" name="Прямоугольник 15"/>
          <p:cNvSpPr/>
          <p:nvPr/>
        </p:nvSpPr>
        <p:spPr>
          <a:xfrm>
            <a:off x="6089544" y="806910"/>
            <a:ext cx="3126221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СМЕЛЬЧАК</a:t>
            </a:r>
            <a:endParaRPr lang="ru-RU" sz="48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133786" y="3861048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7660" y="3830167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154685" y="4587450"/>
            <a:ext cx="2966925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ХОЛОД</a:t>
            </a:r>
            <a:endParaRPr lang="ru-RU" sz="48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201804" y="3830166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6093950" y="4581879"/>
            <a:ext cx="3237793" cy="1065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700" dirty="0" smtClean="0"/>
              <a:t>МОРОЗ</a:t>
            </a:r>
            <a:endParaRPr lang="ru-RU" sz="4700" dirty="0"/>
          </a:p>
        </p:txBody>
      </p:sp>
      <p:pic>
        <p:nvPicPr>
          <p:cNvPr id="22" name="Picture 5" descr="http://www.cmhopefoundation.org/uploads/2/1/7/4/21747382/s928102193555851655_p1_i1_w1368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598" y="332432"/>
            <a:ext cx="2619948" cy="2387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598" y="4093450"/>
            <a:ext cx="2416622" cy="251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9916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106126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39539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133786" y="806910"/>
            <a:ext cx="2960164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ГНЕВ</a:t>
            </a:r>
            <a:endParaRPr lang="ru-RU" sz="48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158743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16" name="Прямоугольник 15"/>
          <p:cNvSpPr/>
          <p:nvPr/>
        </p:nvSpPr>
        <p:spPr>
          <a:xfrm>
            <a:off x="6089544" y="806910"/>
            <a:ext cx="3126221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ЯРОСТЬ</a:t>
            </a:r>
            <a:endParaRPr lang="ru-RU" sz="48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133786" y="3861048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7660" y="3830167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154685" y="4587450"/>
            <a:ext cx="2966925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ЗАПАХ</a:t>
            </a:r>
            <a:endParaRPr lang="ru-RU" sz="48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201804" y="3830166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6093950" y="4581879"/>
            <a:ext cx="3237793" cy="1065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700" dirty="0" smtClean="0"/>
              <a:t>АРОМАТ</a:t>
            </a:r>
            <a:endParaRPr lang="ru-RU" sz="4700" dirty="0"/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21" y="151149"/>
            <a:ext cx="2276012" cy="2750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17" y="4318529"/>
            <a:ext cx="2860789" cy="2058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82216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106126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39539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133786" y="806910"/>
            <a:ext cx="2960164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СУДЬЯ</a:t>
            </a:r>
            <a:endParaRPr lang="ru-RU" sz="48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158743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16" name="Прямоугольник 15"/>
          <p:cNvSpPr/>
          <p:nvPr/>
        </p:nvSpPr>
        <p:spPr>
          <a:xfrm>
            <a:off x="6089544" y="806910"/>
            <a:ext cx="3126221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/>
              <a:t>А</a:t>
            </a:r>
            <a:r>
              <a:rPr lang="ru-RU" sz="4800" dirty="0" smtClean="0"/>
              <a:t>РБИТР</a:t>
            </a:r>
            <a:endParaRPr lang="ru-RU" sz="48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133786" y="3861048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7660" y="3830167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154685" y="4587450"/>
            <a:ext cx="2966925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ВЕДЬМА</a:t>
            </a:r>
            <a:endParaRPr lang="ru-RU" sz="48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201804" y="3830166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6093950" y="4581879"/>
            <a:ext cx="3237793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КОЛДУНЬЯ</a:t>
            </a:r>
            <a:endParaRPr lang="ru-RU" sz="4800" dirty="0"/>
          </a:p>
        </p:txBody>
      </p:sp>
      <p:pic>
        <p:nvPicPr>
          <p:cNvPr id="22" name="Picture 10" descr="http://fcararat.ee/wp-content/uploads/2013/05/Parnu_vs_Ararat_20131-584x58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95" y="200284"/>
            <a:ext cx="2668634" cy="2651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C:\Documents and Settings\Admin\Рабочий стол\РЕЧЬ\1644441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2" y="4149080"/>
            <a:ext cx="2566900" cy="2295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83728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106126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39539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133786" y="806910"/>
            <a:ext cx="2960164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ВОИН</a:t>
            </a:r>
            <a:endParaRPr lang="ru-RU" sz="48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158743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16" name="Прямоугольник 15"/>
          <p:cNvSpPr/>
          <p:nvPr/>
        </p:nvSpPr>
        <p:spPr>
          <a:xfrm>
            <a:off x="6089544" y="806910"/>
            <a:ext cx="3126221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СОЛДАТ</a:t>
            </a:r>
            <a:endParaRPr lang="ru-RU" sz="48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133786" y="3861048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7660" y="3830167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154685" y="4587450"/>
            <a:ext cx="2966925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ОГОНЬ</a:t>
            </a:r>
            <a:endParaRPr lang="ru-RU" sz="48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201804" y="3830166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6093950" y="4581879"/>
            <a:ext cx="3237793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ПЛАМЯ</a:t>
            </a:r>
            <a:endParaRPr lang="ru-RU" sz="4800" dirty="0"/>
          </a:p>
        </p:txBody>
      </p:sp>
      <p:pic>
        <p:nvPicPr>
          <p:cNvPr id="10242" name="Picture 2" descr="https://www.pngkey.com/png/detail/47-476231_war-north-south-sino-vietnam-war-soldier-transparent.pn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95" t="6855" r="24834" b="6612"/>
          <a:stretch/>
        </p:blipFill>
        <p:spPr bwMode="auto">
          <a:xfrm>
            <a:off x="589287" y="24485"/>
            <a:ext cx="1864569" cy="3003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im0-tub-ru.yandex.net/i?id=ecc47dc4289ff30ae8e0eab73c45046f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93" y="4005064"/>
            <a:ext cx="2059758" cy="2734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89140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кругленный прямоугольник 17"/>
          <p:cNvSpPr/>
          <p:nvPr/>
        </p:nvSpPr>
        <p:spPr>
          <a:xfrm>
            <a:off x="27660" y="3830167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4" descr="https://fedoseeva-ppds22.edumsko.ru/uploads/26700/26657/section/461926/ecd1089cb1cb3287be05faa082aa7399.jpg?1551029494508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61048"/>
            <a:ext cx="2762870" cy="2363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3106126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39539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133786" y="806910"/>
            <a:ext cx="2960164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АЛФАВИТ</a:t>
            </a:r>
            <a:endParaRPr lang="ru-RU" sz="48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158743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16" name="Прямоугольник 15"/>
          <p:cNvSpPr/>
          <p:nvPr/>
        </p:nvSpPr>
        <p:spPr>
          <a:xfrm>
            <a:off x="6089544" y="806910"/>
            <a:ext cx="3126221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АЗБУКА</a:t>
            </a:r>
            <a:endParaRPr lang="ru-RU" sz="48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133786" y="3861048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154685" y="4587450"/>
            <a:ext cx="2966925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АРМИЯ</a:t>
            </a:r>
            <a:endParaRPr lang="ru-RU" sz="48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201804" y="3830166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6093950" y="4581879"/>
            <a:ext cx="3237793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ВОЙСКО</a:t>
            </a:r>
            <a:endParaRPr lang="ru-RU" sz="4800" dirty="0"/>
          </a:p>
        </p:txBody>
      </p:sp>
      <p:pic>
        <p:nvPicPr>
          <p:cNvPr id="9218" name="Picture 2" descr="https://avatars.mds.yandex.net/get-pdb/1867991/2cb85391-fd9d-4007-a176-93611a0da674/s1200?webp=fals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4" t="7743" b="9262"/>
          <a:stretch/>
        </p:blipFill>
        <p:spPr bwMode="auto">
          <a:xfrm>
            <a:off x="139802" y="334184"/>
            <a:ext cx="2763540" cy="2366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fedoseeva-ppds22.edumsko.ru/uploads/26700/26657/section/461926/ecd1089cb1cb3287be05faa082aa7399.jpg?1551029494508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82" y="4293096"/>
            <a:ext cx="2762870" cy="2363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91686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106126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39539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133786" y="806910"/>
            <a:ext cx="2960164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СОБАКА</a:t>
            </a:r>
            <a:endParaRPr lang="ru-RU" sz="48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158743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16" name="Прямоугольник 15"/>
          <p:cNvSpPr/>
          <p:nvPr/>
        </p:nvSpPr>
        <p:spPr>
          <a:xfrm>
            <a:off x="6089544" y="806910"/>
            <a:ext cx="3126221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ПЁС</a:t>
            </a:r>
            <a:endParaRPr lang="ru-RU" sz="48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133786" y="3861048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7660" y="3830167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154685" y="4587450"/>
            <a:ext cx="2966925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ПРЫГАТЬ</a:t>
            </a:r>
            <a:endParaRPr lang="ru-RU" sz="48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201804" y="3830166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6093950" y="4581879"/>
            <a:ext cx="3237793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СКАКАТЬ</a:t>
            </a:r>
            <a:endParaRPr lang="ru-RU" sz="4800" dirty="0"/>
          </a:p>
        </p:txBody>
      </p:sp>
      <p:pic>
        <p:nvPicPr>
          <p:cNvPr id="8194" name="Picture 2" descr="https://avatars.mds.yandex.net/get-pdb/2301590/213f9944-c107-46da-8032-adfec19aed2a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280" y="164231"/>
            <a:ext cx="1957263" cy="2760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207" r="18221"/>
          <a:stretch/>
        </p:blipFill>
        <p:spPr bwMode="auto">
          <a:xfrm>
            <a:off x="286446" y="3881483"/>
            <a:ext cx="2470252" cy="2952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9168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106126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39539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275856" y="806910"/>
            <a:ext cx="25922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ОБМАН</a:t>
            </a:r>
            <a:endParaRPr lang="ru-RU" sz="4800" dirty="0"/>
          </a:p>
        </p:txBody>
      </p:sp>
      <p:pic>
        <p:nvPicPr>
          <p:cNvPr id="13" name="Picture 2" descr="http://moziru.com/images/pinocchio-clipart-long-nose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11" y="476672"/>
            <a:ext cx="2525601" cy="2081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6158743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16" name="Прямоугольник 15"/>
          <p:cNvSpPr/>
          <p:nvPr/>
        </p:nvSpPr>
        <p:spPr>
          <a:xfrm>
            <a:off x="6372200" y="806910"/>
            <a:ext cx="25202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ВРАНЬЁ</a:t>
            </a:r>
            <a:endParaRPr lang="ru-RU" sz="48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133786" y="3861048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7660" y="3830167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275856" y="4754817"/>
            <a:ext cx="28180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БУДКА</a:t>
            </a:r>
            <a:endParaRPr lang="ru-RU" sz="48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201804" y="3830166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6397464" y="4775577"/>
            <a:ext cx="25103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КОНУРА</a:t>
            </a:r>
            <a:endParaRPr lang="ru-RU" sz="4800" dirty="0"/>
          </a:p>
        </p:txBody>
      </p:sp>
      <p:pic>
        <p:nvPicPr>
          <p:cNvPr id="23" name="Picture 3" descr="C:\Documents and Settings\Admin\Рабочий стол\РЕЧЬ\sobachja-budka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59" b="14155"/>
          <a:stretch/>
        </p:blipFill>
        <p:spPr bwMode="auto">
          <a:xfrm>
            <a:off x="265590" y="4334223"/>
            <a:ext cx="2562814" cy="2088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33321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106126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39539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133786" y="806910"/>
            <a:ext cx="2960164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ДОРОГА</a:t>
            </a:r>
            <a:endParaRPr lang="ru-RU" sz="48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158743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16" name="Прямоугольник 15"/>
          <p:cNvSpPr/>
          <p:nvPr/>
        </p:nvSpPr>
        <p:spPr>
          <a:xfrm>
            <a:off x="6089544" y="806910"/>
            <a:ext cx="3126221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ПУТЬ</a:t>
            </a:r>
            <a:endParaRPr lang="ru-RU" sz="48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133786" y="3861048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7660" y="3830167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154685" y="4587450"/>
            <a:ext cx="2966925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МЕТЕЛЬ</a:t>
            </a:r>
            <a:endParaRPr lang="ru-RU" sz="48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201804" y="3830166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6093950" y="4581879"/>
            <a:ext cx="3237793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ВЬЮГА</a:t>
            </a:r>
            <a:endParaRPr lang="ru-RU" sz="4800" dirty="0"/>
          </a:p>
        </p:txBody>
      </p:sp>
      <p:pic>
        <p:nvPicPr>
          <p:cNvPr id="6149" name="Picture 5" descr="https://png.pngtree.com/png-vector/20190307/ourlarge/pngtree-road-landscape-background-png-image_7448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67" y="231146"/>
            <a:ext cx="2590009" cy="259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https://www.chitalnya.ru/upload3/131/d40a9f29b6bf8da41aa2e88c698307e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74" y="4308536"/>
            <a:ext cx="2770996" cy="2078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39815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106126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39539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133786" y="806910"/>
            <a:ext cx="2960164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КРАСНЫЙ</a:t>
            </a:r>
            <a:endParaRPr lang="ru-RU" sz="48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158743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16" name="Прямоугольник 15"/>
          <p:cNvSpPr/>
          <p:nvPr/>
        </p:nvSpPr>
        <p:spPr>
          <a:xfrm>
            <a:off x="6089544" y="806910"/>
            <a:ext cx="3126221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АЛЫЙ</a:t>
            </a:r>
            <a:endParaRPr lang="ru-RU" sz="48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133786" y="3861048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7660" y="3830167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154685" y="4587450"/>
            <a:ext cx="2966925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ВЕСЁЛЫЙ</a:t>
            </a:r>
            <a:endParaRPr lang="ru-RU" sz="48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201804" y="3830166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5819900" y="4628839"/>
            <a:ext cx="3751631" cy="1003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400" dirty="0" smtClean="0"/>
              <a:t>РАДОСТНЫЙ</a:t>
            </a:r>
            <a:endParaRPr lang="ru-RU" sz="4400" dirty="0"/>
          </a:p>
        </p:txBody>
      </p:sp>
      <p:pic>
        <p:nvPicPr>
          <p:cNvPr id="5122" name="Picture 2" descr="https://upload.wikimedia.org/wikipedia/commons/thumb/4/47/Socialist_red_flag.svg/1280px-Socialist_red_flag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058" y="677918"/>
            <a:ext cx="2519707" cy="1679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www.zvukrasok.ru/_nw/1/7191596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97" t="1594" r="47930" b="23396"/>
          <a:stretch/>
        </p:blipFill>
        <p:spPr bwMode="auto">
          <a:xfrm>
            <a:off x="395536" y="3976580"/>
            <a:ext cx="2063165" cy="2742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27279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106126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39539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133786" y="806910"/>
            <a:ext cx="2960164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УМНЫЙ</a:t>
            </a:r>
            <a:endParaRPr lang="ru-RU" sz="48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158743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16" name="Прямоугольник 15"/>
          <p:cNvSpPr/>
          <p:nvPr/>
        </p:nvSpPr>
        <p:spPr>
          <a:xfrm>
            <a:off x="6089544" y="806910"/>
            <a:ext cx="3126221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МУДРЫЙ</a:t>
            </a:r>
            <a:endParaRPr lang="ru-RU" sz="48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133786" y="3861048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7660" y="3830167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154685" y="4587450"/>
            <a:ext cx="2966925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ОЗОРНИК</a:t>
            </a:r>
            <a:endParaRPr lang="ru-RU" sz="48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201804" y="3830166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5819900" y="4628839"/>
            <a:ext cx="3751631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ШАЛУН</a:t>
            </a:r>
            <a:endParaRPr lang="ru-RU" sz="4800" dirty="0"/>
          </a:p>
        </p:txBody>
      </p:sp>
      <p:pic>
        <p:nvPicPr>
          <p:cNvPr id="4098" name="Picture 2" descr="https://img2.freepng.ru/20180422/xuw/kisspng-child-reading-clip-art-5adc13e3944db8.9960231815243724516075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36"/>
          <a:stretch/>
        </p:blipFill>
        <p:spPr bwMode="auto">
          <a:xfrm>
            <a:off x="395536" y="143040"/>
            <a:ext cx="2145747" cy="2783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heaclub.ru/tim/8c3cb67460517ec2585a1f840667e77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5" y="3899790"/>
            <a:ext cx="2224707" cy="2793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74008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106126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39539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133786" y="806910"/>
            <a:ext cx="2960164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ПЛАКАТЬ</a:t>
            </a:r>
            <a:endParaRPr lang="ru-RU" sz="48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158743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16" name="Прямоугольник 15"/>
          <p:cNvSpPr/>
          <p:nvPr/>
        </p:nvSpPr>
        <p:spPr>
          <a:xfrm>
            <a:off x="6089544" y="806910"/>
            <a:ext cx="3126221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РЕВЕТЬ</a:t>
            </a:r>
            <a:endParaRPr lang="ru-RU" sz="48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133786" y="3861048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7660" y="3830167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154685" y="4587450"/>
            <a:ext cx="2966925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ЛЯГУШКА</a:t>
            </a:r>
            <a:endParaRPr lang="ru-RU" sz="48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201804" y="3830166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5819900" y="4628839"/>
            <a:ext cx="3751631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КВАКУШКА</a:t>
            </a:r>
            <a:endParaRPr lang="ru-RU" sz="4800" dirty="0"/>
          </a:p>
        </p:txBody>
      </p:sp>
      <p:pic>
        <p:nvPicPr>
          <p:cNvPr id="3074" name="Picture 2" descr="https://thumbs.dreamstime.com/b/%D0%BF-%D0%B0%D0%BA%D0%B0%D1%82%D1%8C-%D0%BC%D0%B0-%D0%B5%D0%BD%D1%8C%D0%BA%D0%BE%D0%B9-%D0%B5%D0%B2%D0%BE%D1%87%D0%BA%D0%B8-390243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26" y="122398"/>
            <a:ext cx="2208571" cy="2807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img2.freepng.ru/20191003/qyj/transparent-green-frog-true-frog-hyla-tree-frog-5da6dbfdbfad24.799076261571216381785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48" y="4030915"/>
            <a:ext cx="2571726" cy="257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5022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106126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39539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275856" y="806910"/>
            <a:ext cx="2592287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ДРУГ</a:t>
            </a:r>
            <a:endParaRPr lang="ru-RU" sz="48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158743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16" name="Прямоугольник 15"/>
          <p:cNvSpPr/>
          <p:nvPr/>
        </p:nvSpPr>
        <p:spPr>
          <a:xfrm>
            <a:off x="6201803" y="806910"/>
            <a:ext cx="29447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ТОВАРИЩ</a:t>
            </a:r>
            <a:endParaRPr lang="ru-RU" sz="48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133786" y="3861048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7660" y="3830167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275856" y="4754817"/>
            <a:ext cx="2818093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ТУРИСТ</a:t>
            </a:r>
            <a:endParaRPr lang="ru-RU" sz="48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201804" y="3830166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6121610" y="4947447"/>
            <a:ext cx="319473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dirty="0" smtClean="0"/>
              <a:t>ПУТЕШЕСТВЕННИК</a:t>
            </a:r>
            <a:endParaRPr lang="ru-RU" sz="2800" dirty="0"/>
          </a:p>
        </p:txBody>
      </p:sp>
      <p:pic>
        <p:nvPicPr>
          <p:cNvPr id="20" name="Picture 5" descr="http://detskie-stihi.com/wp-content/uploads/2017/06/druzya-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2" r="14421"/>
          <a:stretch/>
        </p:blipFill>
        <p:spPr bwMode="auto">
          <a:xfrm>
            <a:off x="205666" y="199438"/>
            <a:ext cx="2631811" cy="2653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350" y="4060233"/>
            <a:ext cx="2490895" cy="2513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8548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106126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39539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275856" y="806910"/>
            <a:ext cx="2592287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ЕДА</a:t>
            </a:r>
            <a:endParaRPr lang="ru-RU" sz="48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158743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16" name="Прямоугольник 15"/>
          <p:cNvSpPr/>
          <p:nvPr/>
        </p:nvSpPr>
        <p:spPr>
          <a:xfrm>
            <a:off x="6201803" y="806910"/>
            <a:ext cx="2944763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ПИЩА</a:t>
            </a:r>
            <a:endParaRPr lang="ru-RU" sz="48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133786" y="3861048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7660" y="3830167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275856" y="4754817"/>
            <a:ext cx="2818093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ВРАЧ</a:t>
            </a:r>
            <a:endParaRPr lang="ru-RU" sz="48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201804" y="3830166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Picture 9" descr="http://www.uidownload.com/files/477/180/32/fruit-drinks-food-vector-graphic-se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419" y="465204"/>
            <a:ext cx="2516306" cy="2121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18" y="3993118"/>
            <a:ext cx="2572407" cy="2651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6262680" y="4748448"/>
            <a:ext cx="2944763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ДОКТОР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949034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106126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39539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275856" y="806910"/>
            <a:ext cx="2592287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БРЮКИ</a:t>
            </a:r>
            <a:endParaRPr lang="ru-RU" sz="48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158743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16" name="Прямоугольник 15"/>
          <p:cNvSpPr/>
          <p:nvPr/>
        </p:nvSpPr>
        <p:spPr>
          <a:xfrm>
            <a:off x="6201803" y="806910"/>
            <a:ext cx="2944763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ШТАНЫ</a:t>
            </a:r>
            <a:endParaRPr lang="ru-RU" sz="48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133786" y="3861048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7660" y="3830167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154685" y="4587450"/>
            <a:ext cx="29669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ДИРЕКТОР</a:t>
            </a:r>
            <a:endParaRPr lang="ru-RU" sz="48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201804" y="3830166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231132" y="4619855"/>
            <a:ext cx="3009355" cy="9202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000" dirty="0" smtClean="0"/>
              <a:t>НАЧАЛЬНИК</a:t>
            </a:r>
            <a:endParaRPr lang="ru-RU" sz="4000" dirty="0"/>
          </a:p>
        </p:txBody>
      </p:sp>
      <p:pic>
        <p:nvPicPr>
          <p:cNvPr id="20" name="Picture 2" descr="http://img22.static.darudar.org/s600/01/00/3c/a6/3ca6e2fa6942ccbd3e3269967f983c89abdfb47e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26500" r="73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776" r="26366"/>
          <a:stretch/>
        </p:blipFill>
        <p:spPr bwMode="auto">
          <a:xfrm rot="788832">
            <a:off x="375678" y="173537"/>
            <a:ext cx="2236467" cy="2705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http://images.easyfreeclipart.com/1603/browse-home-187-15-ways-to-get-in-your-bossrsquo-good-books-160371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6" r="27654"/>
          <a:stretch/>
        </p:blipFill>
        <p:spPr bwMode="auto">
          <a:xfrm>
            <a:off x="105413" y="4180205"/>
            <a:ext cx="2674469" cy="2334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380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106126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39539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275856" y="806910"/>
            <a:ext cx="2592287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МАЛЫШ</a:t>
            </a:r>
            <a:endParaRPr lang="ru-RU" sz="48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158743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16" name="Прямоугольник 15"/>
          <p:cNvSpPr/>
          <p:nvPr/>
        </p:nvSpPr>
        <p:spPr>
          <a:xfrm>
            <a:off x="6201803" y="806910"/>
            <a:ext cx="2944763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РЕБЁНОК</a:t>
            </a:r>
            <a:endParaRPr lang="ru-RU" sz="48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133786" y="3861048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7660" y="3830167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154685" y="4587450"/>
            <a:ext cx="2966925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ХОЛОД</a:t>
            </a:r>
            <a:endParaRPr lang="ru-RU" sz="48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201804" y="3830166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Picture 6" descr="http://fotohomka.ru/images/Jan/10/bec5dcd02d8899b122e39507d2ff315c/mini_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62" r="22986"/>
          <a:stretch/>
        </p:blipFill>
        <p:spPr bwMode="auto">
          <a:xfrm>
            <a:off x="224080" y="263567"/>
            <a:ext cx="2539663" cy="2525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0" descr="https://ds04.infourok.ru/uploads/ex/0f49/00082598-6a7f2052/hello_html_m78f8c0e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9" y="4202150"/>
            <a:ext cx="2849963" cy="2291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6222703" y="4581879"/>
            <a:ext cx="2966925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МОРОЗ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420214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106126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39539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133786" y="806910"/>
            <a:ext cx="29601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ПИАНИНО</a:t>
            </a:r>
            <a:endParaRPr lang="ru-RU" sz="48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158743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16" name="Прямоугольник 15"/>
          <p:cNvSpPr/>
          <p:nvPr/>
        </p:nvSpPr>
        <p:spPr>
          <a:xfrm>
            <a:off x="6121610" y="988337"/>
            <a:ext cx="2944763" cy="837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600" dirty="0" smtClean="0"/>
              <a:t>ФОРТЕПИАНО</a:t>
            </a:r>
            <a:endParaRPr lang="ru-RU" sz="36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133786" y="3861048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7660" y="3830167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154685" y="4587450"/>
            <a:ext cx="2966925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УЧЕНИК</a:t>
            </a:r>
            <a:endParaRPr lang="ru-RU" sz="48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201804" y="3830166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6093950" y="4581879"/>
            <a:ext cx="3237793" cy="1065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700" dirty="0" smtClean="0"/>
              <a:t>ШКОЛЬНИК</a:t>
            </a:r>
            <a:endParaRPr lang="ru-RU" sz="4700" dirty="0"/>
          </a:p>
        </p:txBody>
      </p:sp>
      <p:pic>
        <p:nvPicPr>
          <p:cNvPr id="20" name="Picture 2" descr="C:\Documents and Settings\Admin\Рабочий стол\РЕЧЬ\piano-clip-art-clipart-piano-5047_429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94" y="255355"/>
            <a:ext cx="2691310" cy="2541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http://lukinata.chershkola.edusite.ru/images/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08" y="4228514"/>
            <a:ext cx="2710527" cy="2238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8690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106126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39539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133786" y="806910"/>
            <a:ext cx="2960164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ШТОРЫ</a:t>
            </a:r>
            <a:endParaRPr lang="ru-RU" sz="48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158743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16" name="Прямоугольник 15"/>
          <p:cNvSpPr/>
          <p:nvPr/>
        </p:nvSpPr>
        <p:spPr>
          <a:xfrm>
            <a:off x="6093950" y="810946"/>
            <a:ext cx="312622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400" dirty="0" smtClean="0"/>
              <a:t>ЗАНАВЕСКИ</a:t>
            </a:r>
            <a:endParaRPr lang="ru-RU" sz="44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133786" y="3861048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7660" y="3830167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154685" y="4587450"/>
            <a:ext cx="2966925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ЖАРА</a:t>
            </a:r>
            <a:endParaRPr lang="ru-RU" sz="48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201804" y="3830166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6093950" y="4581879"/>
            <a:ext cx="3237793" cy="1065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700" dirty="0" smtClean="0"/>
              <a:t>ЗНОЙ</a:t>
            </a:r>
            <a:endParaRPr lang="ru-RU" sz="4700" dirty="0"/>
          </a:p>
        </p:txBody>
      </p:sp>
      <p:pic>
        <p:nvPicPr>
          <p:cNvPr id="23" name="Picture 2" descr="http://www.webviki.ru/etc/sslimage.php?security=717126ca7d40db55d171f8b58993dff9&amp;url=http%3A%2F%2Fjakkard.ru%2Fwp-content%2Fuploads%2Fcropped-Curtains-180x1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62" y="386108"/>
            <a:ext cx="2837820" cy="229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C:\Documents and Settings\Admin\Рабочий стол\РЕЧЬ\summer-sunbird-lodge-inside-summer-weather-clipart-summer-weather-clipar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11" y="4293096"/>
            <a:ext cx="2657922" cy="2094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7826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106126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39539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133786" y="806910"/>
            <a:ext cx="2960164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РОДИНА</a:t>
            </a:r>
            <a:endParaRPr lang="ru-RU" sz="48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158743" y="30881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16" name="Прямоугольник 15"/>
          <p:cNvSpPr/>
          <p:nvPr/>
        </p:nvSpPr>
        <p:spPr>
          <a:xfrm>
            <a:off x="6093950" y="810946"/>
            <a:ext cx="3126221" cy="1003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400" dirty="0" smtClean="0"/>
              <a:t>СТРАНА</a:t>
            </a:r>
            <a:endParaRPr lang="ru-RU" sz="44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133786" y="3861048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7660" y="3830167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154685" y="4587450"/>
            <a:ext cx="2966925" cy="1085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 smtClean="0"/>
              <a:t>ДОМ</a:t>
            </a:r>
            <a:endParaRPr lang="ru-RU" sz="48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201804" y="3830166"/>
            <a:ext cx="2987824" cy="29732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6093950" y="4581879"/>
            <a:ext cx="3237793" cy="1065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700" dirty="0" smtClean="0"/>
              <a:t>ЖИЛИЩЕ</a:t>
            </a:r>
            <a:endParaRPr lang="ru-RU" sz="47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9" y="640807"/>
            <a:ext cx="2854606" cy="177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9" descr="http://claudinedu11200.c.l.pic.centerblog.net/370ec47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76" y="4272406"/>
            <a:ext cx="2619391" cy="2150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09684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90</Words>
  <Application>Microsoft Office PowerPoint</Application>
  <PresentationFormat>Экран (4:3)</PresentationFormat>
  <Paragraphs>89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Victoria</cp:lastModifiedBy>
  <cp:revision>66</cp:revision>
  <dcterms:created xsi:type="dcterms:W3CDTF">2018-01-31T08:43:44Z</dcterms:created>
  <dcterms:modified xsi:type="dcterms:W3CDTF">2020-05-21T11:50:55Z</dcterms:modified>
</cp:coreProperties>
</file>