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1" r:id="rId5"/>
    <p:sldId id="263" r:id="rId6"/>
    <p:sldId id="264" r:id="rId7"/>
    <p:sldId id="265" r:id="rId8"/>
    <p:sldId id="266" r:id="rId9"/>
    <p:sldId id="258" r:id="rId10"/>
  </p:sldIdLst>
  <p:sldSz cx="10404475" cy="7993063"/>
  <p:notesSz cx="6858000" cy="9144000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F191CE-CD2E-4416-83EF-5C68B6202049}">
          <p14:sldIdLst>
            <p14:sldId id="256"/>
            <p14:sldId id="259"/>
            <p14:sldId id="262"/>
            <p14:sldId id="261"/>
            <p14:sldId id="263"/>
            <p14:sldId id="264"/>
            <p14:sldId id="265"/>
            <p14:sldId id="266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9" autoAdjust="0"/>
    <p:restoredTop sz="94660"/>
  </p:normalViewPr>
  <p:slideViewPr>
    <p:cSldViewPr>
      <p:cViewPr>
        <p:scale>
          <a:sx n="51" d="100"/>
          <a:sy n="51" d="100"/>
        </p:scale>
        <p:origin x="-1914" y="-204"/>
      </p:cViewPr>
      <p:guideLst>
        <p:guide orient="horz" pos="2518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483031"/>
            <a:ext cx="8843804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1" y="4529402"/>
            <a:ext cx="7283133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3692" y="373750"/>
            <a:ext cx="2662534" cy="79486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2477" y="373750"/>
            <a:ext cx="7817807" cy="7948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2" y="5136284"/>
            <a:ext cx="8843804" cy="158751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2" y="3387802"/>
            <a:ext cx="8843804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6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2477" y="2174040"/>
            <a:ext cx="5240171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6057" y="2174040"/>
            <a:ext cx="5240170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0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789188"/>
            <a:ext cx="4597117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224" y="2534837"/>
            <a:ext cx="4597117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789188"/>
            <a:ext cx="4598922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330" y="2534837"/>
            <a:ext cx="4598922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8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18242"/>
            <a:ext cx="3423001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860" y="318243"/>
            <a:ext cx="5816391" cy="682185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1672623"/>
            <a:ext cx="3423001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5595144"/>
            <a:ext cx="6242685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714195"/>
            <a:ext cx="6242685" cy="4795838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6255683"/>
            <a:ext cx="6242685" cy="93807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865049"/>
            <a:ext cx="9364028" cy="5275052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4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CA8E-8013-4EAE-9E66-819F95D7AB00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7408386"/>
            <a:ext cx="3294750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0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5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404475" cy="799306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04243"/>
            <a:ext cx="104044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</a:rPr>
              <a:t>Разбор.</a:t>
            </a:r>
          </a:p>
          <a:p>
            <a:pPr lvl="0" algn="ctr"/>
            <a:endParaRPr lang="ru-RU" sz="32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3200" dirty="0" smtClean="0">
                <a:solidFill>
                  <a:prstClr val="black"/>
                </a:solidFill>
              </a:rPr>
              <a:t>И. А. Бунин. Биография.</a:t>
            </a:r>
          </a:p>
          <a:p>
            <a:pPr lvl="0" algn="ctr">
              <a:lnSpc>
                <a:spcPct val="150000"/>
              </a:lnSpc>
            </a:pPr>
            <a:r>
              <a:rPr lang="ru-RU" sz="3200" dirty="0" smtClean="0">
                <a:solidFill>
                  <a:prstClr val="black"/>
                </a:solidFill>
              </a:rPr>
              <a:t>«Косцы»</a:t>
            </a: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783437" y="171352"/>
            <a:ext cx="477434" cy="6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468" y="5220667"/>
            <a:ext cx="1757537" cy="163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577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" y="-22834"/>
            <a:ext cx="104044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/>
              <a:t>И. А. Бунин родился 10 октября 1870 года в небогатой дворянской семье.</a:t>
            </a:r>
            <a:endParaRPr lang="ru-RU" sz="3200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490" b="15889"/>
          <a:stretch/>
        </p:blipFill>
        <p:spPr bwMode="auto">
          <a:xfrm>
            <a:off x="521717" y="2052315"/>
            <a:ext cx="4392489" cy="5177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49" y="2052315"/>
            <a:ext cx="3717850" cy="51830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409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180107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Мама – </a:t>
            </a:r>
            <a:r>
              <a:rPr lang="ru-RU" sz="2400" dirty="0"/>
              <a:t>Людмила Александровна </a:t>
            </a:r>
            <a:r>
              <a:rPr lang="ru-RU" sz="2400" dirty="0" smtClean="0"/>
              <a:t>Чубарова. </a:t>
            </a:r>
            <a:r>
              <a:rPr lang="ru-RU" sz="2400" dirty="0" smtClean="0"/>
              <a:t>Занималась воспитанием детей. Очень любила своих детей. </a:t>
            </a:r>
            <a:endParaRPr lang="ru-RU" sz="2400" b="1" dirty="0"/>
          </a:p>
          <a:p>
            <a:pPr algn="just"/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294109" y="37322"/>
            <a:ext cx="51103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Отец – </a:t>
            </a:r>
            <a:r>
              <a:rPr lang="ru-RU" sz="2400" dirty="0"/>
              <a:t>Алексей Николаевич </a:t>
            </a:r>
            <a:r>
              <a:rPr lang="ru-RU" sz="2400" dirty="0" smtClean="0"/>
              <a:t>Бунин. </a:t>
            </a:r>
            <a:r>
              <a:rPr lang="ru-RU" sz="2400" dirty="0"/>
              <a:t>П</a:t>
            </a:r>
            <a:r>
              <a:rPr lang="ru-RU" sz="2400" dirty="0" smtClean="0"/>
              <a:t>омещик </a:t>
            </a:r>
            <a:r>
              <a:rPr lang="ru-RU" sz="2400" dirty="0"/>
              <a:t>Орловской и Тульской губернии был вспыльчивый, </a:t>
            </a:r>
            <a:r>
              <a:rPr lang="ru-RU" sz="2400" dirty="0" smtClean="0"/>
              <a:t>азартный, весёлый, щедрый. </a:t>
            </a:r>
            <a:r>
              <a:rPr lang="ru-RU" sz="2400" dirty="0" smtClean="0"/>
              <a:t> Отец Бунина проиграл все деньги семьи в карты. И </a:t>
            </a:r>
            <a:r>
              <a:rPr lang="ru-RU" sz="2400" dirty="0" smtClean="0"/>
              <a:t>семья </a:t>
            </a:r>
            <a:r>
              <a:rPr lang="ru-RU" sz="2400" dirty="0"/>
              <a:t>Буниных в 1870 </a:t>
            </a:r>
            <a:r>
              <a:rPr lang="ru-RU" sz="2400" dirty="0" smtClean="0"/>
              <a:t>переехала в Воронеж.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392"/>
          <a:stretch/>
        </p:blipFill>
        <p:spPr bwMode="auto">
          <a:xfrm>
            <a:off x="521717" y="2268339"/>
            <a:ext cx="3248629" cy="4518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s://audiobooks.su/wp-content/uploads/2020/08/roditeli_bunina_an_l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01"/>
          <a:stretch/>
        </p:blipFill>
        <p:spPr bwMode="auto">
          <a:xfrm>
            <a:off x="6820506" y="2844403"/>
            <a:ext cx="2895401" cy="426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924" y="5292872"/>
            <a:ext cx="2572644" cy="268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87924" y="4831207"/>
            <a:ext cx="2572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Герб Буниных.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75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-1" y="0"/>
            <a:ext cx="50987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/>
              <a:t>Образование Иван Бунин получал </a:t>
            </a:r>
            <a:r>
              <a:rPr lang="ru-RU" sz="2400" dirty="0" smtClean="0"/>
              <a:t>дома, </a:t>
            </a:r>
            <a:r>
              <a:rPr lang="ru-RU" sz="2400" dirty="0" smtClean="0"/>
              <a:t>изучал языки.</a:t>
            </a:r>
            <a:r>
              <a:rPr lang="ru-RU" sz="2400" dirty="0" smtClean="0"/>
              <a:t> </a:t>
            </a:r>
            <a:r>
              <a:rPr lang="ru-RU" sz="2400" dirty="0"/>
              <a:t>затем юный писатель поступил в Елецкую гимназию</a:t>
            </a:r>
            <a:r>
              <a:rPr lang="ru-RU" sz="2400" dirty="0" smtClean="0"/>
              <a:t>. Учиться ему нравилось. </a:t>
            </a:r>
            <a:r>
              <a:rPr lang="ru-RU" sz="2400" dirty="0"/>
              <a:t> Когда ему было 16 лет, он бросил </a:t>
            </a:r>
            <a:r>
              <a:rPr lang="ru-RU" sz="2400" dirty="0" smtClean="0"/>
              <a:t>гимназию.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3" t="3924" r="11046"/>
          <a:stretch/>
        </p:blipFill>
        <p:spPr bwMode="auto">
          <a:xfrm>
            <a:off x="16132" y="2464708"/>
            <a:ext cx="506645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7166" y="5741998"/>
            <a:ext cx="10404476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/>
              <a:t>Жена </a:t>
            </a:r>
            <a:r>
              <a:rPr lang="ru-RU" sz="2400" dirty="0"/>
              <a:t>Бунина, </a:t>
            </a:r>
            <a:r>
              <a:rPr lang="ru-RU" sz="2400" dirty="0" smtClean="0"/>
              <a:t>вспоминала: </a:t>
            </a:r>
            <a:r>
              <a:rPr lang="ru-RU" sz="2400" i="1" dirty="0"/>
              <a:t>"Мать его, Людмила Александровна, всегда говорила мне, что "Ваня с самого рождения отличался от остальных детей", что она всегда знала, что он будет "особенный", "ни у кого нет такой тонкой души, как у </a:t>
            </a:r>
            <a:r>
              <a:rPr lang="ru-RU" sz="2400" i="1" dirty="0" smtClean="0"/>
              <a:t>него».</a:t>
            </a:r>
            <a:endParaRPr lang="ru-RU" sz="24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94325" y="0"/>
            <a:ext cx="4410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Первая прочитанная </a:t>
            </a:r>
            <a:r>
              <a:rPr lang="ru-RU" sz="2400" dirty="0"/>
              <a:t>самостоятельно книги </a:t>
            </a:r>
            <a:r>
              <a:rPr lang="ru-RU" sz="2400" dirty="0" smtClean="0"/>
              <a:t>Ивана Бунина была </a:t>
            </a:r>
            <a:r>
              <a:rPr lang="ru-RU" sz="2400" dirty="0"/>
              <a:t>«Одиссея» </a:t>
            </a:r>
            <a:r>
              <a:rPr lang="ru-RU" sz="2400" dirty="0" smtClean="0"/>
              <a:t>Гомера.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7"/>
          <a:stretch/>
        </p:blipFill>
        <p:spPr bwMode="auto">
          <a:xfrm>
            <a:off x="6714405" y="1166237"/>
            <a:ext cx="3201144" cy="4342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017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5" y="1836291"/>
            <a:ext cx="3814481" cy="5647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41" y="-6164"/>
            <a:ext cx="1039893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/>
              <a:t>В 1891 году вышел в свет его сборник «Стихотворения», а затем «Под открытым небом» и «Листопад</a:t>
            </a:r>
            <a:r>
              <a:rPr lang="ru-RU" sz="2400" dirty="0" smtClean="0"/>
              <a:t>». </a:t>
            </a:r>
          </a:p>
          <a:p>
            <a:pPr lvl="0" algn="ctr"/>
            <a:r>
              <a:rPr lang="ru-RU" sz="2400" dirty="0" smtClean="0"/>
              <a:t>В </a:t>
            </a:r>
            <a:r>
              <a:rPr lang="ru-RU" sz="2400" dirty="0"/>
              <a:t>1901 году </a:t>
            </a:r>
            <a:r>
              <a:rPr lang="ru-RU" sz="2400" dirty="0" smtClean="0"/>
              <a:t>Бунин становится </a:t>
            </a:r>
            <a:r>
              <a:rPr lang="ru-RU" sz="2400" dirty="0"/>
              <a:t>приходит </a:t>
            </a:r>
            <a:r>
              <a:rPr lang="ru-RU" sz="2400" dirty="0" smtClean="0"/>
              <a:t>известным человеком.</a:t>
            </a:r>
            <a:r>
              <a:rPr lang="ru-RU" sz="2400" dirty="0"/>
              <a:t> </a:t>
            </a:r>
            <a:endParaRPr lang="ru-RU" sz="2400" dirty="0">
              <a:solidFill>
                <a:prstClr val="black"/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181" y="2738472"/>
            <a:ext cx="5490270" cy="384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50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-1" y="25021"/>
            <a:ext cx="104044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/>
              <a:t>И. А. Бунин был знаком со многими писателями: Максимом Горьким, Львом Николаевичем Толстым и Антоном Павловичем Чеховым. </a:t>
            </a:r>
            <a:endParaRPr lang="ru-RU" sz="2400" dirty="0">
              <a:solidFill>
                <a:prstClr val="black"/>
              </a:solidFill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</a:endParaRPr>
          </a:p>
          <a:p>
            <a:pPr lvl="0" algn="ctr"/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39" y="1980307"/>
            <a:ext cx="9262777" cy="527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52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0"/>
            <a:ext cx="10404475" cy="1569660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После </a:t>
            </a:r>
            <a:r>
              <a:rPr lang="ru-RU" sz="2400" dirty="0" smtClean="0"/>
              <a:t>революции</a:t>
            </a:r>
            <a:r>
              <a:rPr lang="en-US" sz="2400" dirty="0" smtClean="0"/>
              <a:t> 1917 </a:t>
            </a:r>
            <a:r>
              <a:rPr lang="ru-RU" sz="2400" dirty="0" smtClean="0"/>
              <a:t>года </a:t>
            </a:r>
            <a:r>
              <a:rPr lang="ru-RU" sz="2400" dirty="0"/>
              <a:t>Иван Бунин </a:t>
            </a:r>
            <a:r>
              <a:rPr lang="ru-RU" sz="2400" dirty="0" smtClean="0"/>
              <a:t>уехал из Росси. </a:t>
            </a:r>
          </a:p>
          <a:p>
            <a:pPr algn="ctr"/>
            <a:r>
              <a:rPr lang="ru-RU" sz="2400" dirty="0"/>
              <a:t>В</a:t>
            </a:r>
            <a:r>
              <a:rPr lang="ru-RU" sz="2400" dirty="0" smtClean="0"/>
              <a:t> </a:t>
            </a:r>
            <a:r>
              <a:rPr lang="ru-RU" sz="2400" dirty="0"/>
              <a:t>1920 году он </a:t>
            </a:r>
            <a:r>
              <a:rPr lang="ru-RU" sz="2400" dirty="0" smtClean="0"/>
              <a:t>приехал </a:t>
            </a:r>
            <a:r>
              <a:rPr lang="ru-RU" sz="2400" dirty="0"/>
              <a:t>в Париж. Именно во Франции поэт </a:t>
            </a:r>
            <a:r>
              <a:rPr lang="ru-RU" sz="2400" dirty="0" smtClean="0"/>
              <a:t>прожил </a:t>
            </a:r>
            <a:r>
              <a:rPr lang="ru-RU" sz="2400" dirty="0"/>
              <a:t>до конца жизни и больше никогда не вернётся на родину</a:t>
            </a:r>
            <a:r>
              <a:rPr lang="ru-RU" sz="2400" dirty="0" smtClean="0"/>
              <a:t>. </a:t>
            </a:r>
          </a:p>
          <a:p>
            <a:pPr algn="ctr"/>
            <a:r>
              <a:rPr lang="ru-RU" sz="2400" dirty="0"/>
              <a:t>Н</a:t>
            </a:r>
            <a:r>
              <a:rPr lang="ru-RU" sz="2400" dirty="0" smtClean="0"/>
              <a:t>о </a:t>
            </a:r>
            <a:r>
              <a:rPr lang="ru-RU" sz="2400" dirty="0"/>
              <a:t>любовь к родной земле не покидала его никогда.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402"/>
          <a:stretch/>
        </p:blipFill>
        <p:spPr bwMode="auto">
          <a:xfrm>
            <a:off x="0" y="1620267"/>
            <a:ext cx="5219044" cy="6167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66" r="16575"/>
          <a:stretch/>
        </p:blipFill>
        <p:spPr bwMode="auto">
          <a:xfrm>
            <a:off x="5633692" y="2741859"/>
            <a:ext cx="4549577" cy="4427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63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73"/>
          <p:cNvSpPr/>
          <p:nvPr/>
        </p:nvSpPr>
        <p:spPr>
          <a:xfrm>
            <a:off x="919788" y="2844403"/>
            <a:ext cx="40665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Иван Бунин - </a:t>
            </a:r>
            <a:r>
              <a:rPr lang="ru-RU" sz="2400" dirty="0"/>
              <a:t>первый русский лауреат Нобелевской премии по литературе</a:t>
            </a:r>
            <a:r>
              <a:rPr lang="ru-RU" sz="2400" dirty="0" smtClean="0"/>
              <a:t>.</a:t>
            </a:r>
          </a:p>
          <a:p>
            <a:pPr lvl="0"/>
            <a:r>
              <a:rPr lang="ru-RU" sz="2400" dirty="0" smtClean="0">
                <a:solidFill>
                  <a:prstClr val="black"/>
                </a:solidFill>
              </a:rPr>
              <a:t>1933год.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502" y="1444746"/>
            <a:ext cx="4368973" cy="4368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588" y="6681773"/>
            <a:ext cx="10402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 «за строгое мастерство, с которым он развивает традиции русской классической прозы».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845"/>
            <a:ext cx="10402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Иван Алексеевич Бунин – это один из немногих русских писателей, которые не стеснялся писать правду.</a:t>
            </a:r>
          </a:p>
        </p:txBody>
      </p:sp>
    </p:spTree>
    <p:extLst>
      <p:ext uri="{BB962C8B-B14F-4D97-AF65-F5344CB8AC3E}">
        <p14:creationId xmlns:p14="http://schemas.microsoft.com/office/powerpoint/2010/main" val="51727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04044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342900" indent="-342900">
              <a:buBlip>
                <a:blip r:embed="rId2"/>
              </a:buBlip>
            </a:pPr>
            <a:r>
              <a:rPr lang="ru-RU" dirty="0" smtClean="0"/>
              <a:t>Иван </a:t>
            </a:r>
            <a:r>
              <a:rPr lang="ru-RU" dirty="0"/>
              <a:t>Бунин никогда не садился за обеденный стол, если понимал, что он становится 13-м едоком.</a:t>
            </a:r>
          </a:p>
          <a:p>
            <a:pPr marL="342900" indent="-342900">
              <a:buBlip>
                <a:blip r:embed="rId2"/>
              </a:buBlip>
            </a:pPr>
            <a:endParaRPr lang="ru-RU" dirty="0"/>
          </a:p>
          <a:p>
            <a:pPr marL="342900" indent="-342900">
              <a:buBlip>
                <a:blip r:embed="rId2"/>
              </a:buBlip>
            </a:pPr>
            <a:r>
              <a:rPr lang="ru-RU" dirty="0" smtClean="0"/>
              <a:t>Ивану </a:t>
            </a:r>
            <a:r>
              <a:rPr lang="ru-RU" dirty="0"/>
              <a:t>Алексеевичу Бунину не нравилась буква Ф, поэтому он радовался, что его имя начинается не на эту букву</a:t>
            </a:r>
            <a:r>
              <a:rPr lang="ru-RU" dirty="0" smtClean="0"/>
              <a:t>.</a:t>
            </a:r>
          </a:p>
          <a:p>
            <a:pPr marL="342900" indent="-342900">
              <a:buBlip>
                <a:blip r:embed="rId2"/>
              </a:buBlip>
            </a:pPr>
            <a:endParaRPr lang="ru-RU" dirty="0" smtClean="0"/>
          </a:p>
          <a:p>
            <a:pPr marL="342900" indent="-342900">
              <a:buBlip>
                <a:blip r:embed="rId2"/>
              </a:buBlip>
            </a:pPr>
            <a:r>
              <a:rPr lang="ru-RU" dirty="0" smtClean="0"/>
              <a:t>Однажды К. Станиславский предлагал </a:t>
            </a:r>
            <a:r>
              <a:rPr lang="ru-RU" dirty="0"/>
              <a:t>Бунину сыграть роль Гамлета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marL="342900" indent="-342900">
              <a:buBlip>
                <a:blip r:embed="rId2"/>
              </a:buBlip>
            </a:pPr>
            <a:r>
              <a:rPr lang="ru-RU" dirty="0"/>
              <a:t>Иван Алексеевич </a:t>
            </a:r>
            <a:r>
              <a:rPr lang="ru-RU" dirty="0" smtClean="0"/>
              <a:t>умел </a:t>
            </a:r>
            <a:r>
              <a:rPr lang="ru-RU" dirty="0"/>
              <a:t>хорошо танцевать.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3" y="180107"/>
            <a:ext cx="411480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0" r="53874" b="22731"/>
          <a:stretch/>
        </p:blipFill>
        <p:spPr bwMode="auto">
          <a:xfrm>
            <a:off x="2763385" y="4008969"/>
            <a:ext cx="4884056" cy="3984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69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332</Words>
  <Application>Microsoft Office PowerPoint</Application>
  <PresentationFormat>Произвольный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253</cp:revision>
  <dcterms:created xsi:type="dcterms:W3CDTF">2022-05-17T06:36:13Z</dcterms:created>
  <dcterms:modified xsi:type="dcterms:W3CDTF">2023-03-01T09:43:18Z</dcterms:modified>
</cp:coreProperties>
</file>