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59" r:id="rId8"/>
    <p:sldId id="265" r:id="rId9"/>
    <p:sldId id="266" r:id="rId10"/>
    <p:sldId id="267" r:id="rId11"/>
  </p:sldIdLst>
  <p:sldSz cx="10404475" cy="7993063"/>
  <p:notesSz cx="6858000" cy="9144000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F191CE-CD2E-4416-83EF-5C68B6202049}">
          <p14:sldIdLst>
            <p14:sldId id="256"/>
            <p14:sldId id="257"/>
            <p14:sldId id="258"/>
            <p14:sldId id="262"/>
            <p14:sldId id="263"/>
            <p14:sldId id="264"/>
            <p14:sldId id="259"/>
            <p14:sldId id="265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9" autoAdjust="0"/>
    <p:restoredTop sz="94660"/>
  </p:normalViewPr>
  <p:slideViewPr>
    <p:cSldViewPr>
      <p:cViewPr>
        <p:scale>
          <a:sx n="42" d="100"/>
          <a:sy n="42" d="100"/>
        </p:scale>
        <p:origin x="-2226" y="-438"/>
      </p:cViewPr>
      <p:guideLst>
        <p:guide orient="horz" pos="2518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483031"/>
            <a:ext cx="8843804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1" y="4529402"/>
            <a:ext cx="7283133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3692" y="373750"/>
            <a:ext cx="2662534" cy="79486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2477" y="373750"/>
            <a:ext cx="7817807" cy="7948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2" y="5136284"/>
            <a:ext cx="8843804" cy="158751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2" y="3387802"/>
            <a:ext cx="8843804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6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2477" y="2174040"/>
            <a:ext cx="5240171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6057" y="2174040"/>
            <a:ext cx="5240170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0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789188"/>
            <a:ext cx="4597117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224" y="2534837"/>
            <a:ext cx="4597117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789188"/>
            <a:ext cx="4598922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330" y="2534837"/>
            <a:ext cx="4598922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8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18242"/>
            <a:ext cx="3423001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860" y="318243"/>
            <a:ext cx="5816391" cy="682185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1672623"/>
            <a:ext cx="3423001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5595144"/>
            <a:ext cx="6242685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714195"/>
            <a:ext cx="6242685" cy="4795838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6255683"/>
            <a:ext cx="6242685" cy="93807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865049"/>
            <a:ext cx="9364028" cy="5275052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4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CA8E-8013-4EAE-9E66-819F95D7AB00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7408386"/>
            <a:ext cx="3294750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0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404475" cy="799306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04243"/>
            <a:ext cx="104044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2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3200" dirty="0" smtClean="0">
                <a:solidFill>
                  <a:prstClr val="black"/>
                </a:solidFill>
              </a:rPr>
              <a:t>В.П. Астафьев. Биография</a:t>
            </a:r>
            <a:r>
              <a:rPr lang="ru-RU" sz="3200" dirty="0" smtClean="0">
                <a:solidFill>
                  <a:prstClr val="black"/>
                </a:solidFill>
              </a:rPr>
              <a:t>.</a:t>
            </a:r>
            <a:endParaRPr lang="ru-RU" sz="3200" dirty="0" smtClean="0">
              <a:solidFill>
                <a:prstClr val="black"/>
              </a:solidFill>
            </a:endParaRP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783437" y="171352"/>
            <a:ext cx="477434" cy="6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73" y="2916411"/>
            <a:ext cx="2149327" cy="2871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577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81" y="2412355"/>
            <a:ext cx="8069939" cy="333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337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54280" y="4335685"/>
            <a:ext cx="16923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078" y="-22834"/>
            <a:ext cx="104023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/>
              <a:t>Виктор Астафьев родился </a:t>
            </a:r>
            <a:r>
              <a:rPr lang="ru-RU" sz="2400" dirty="0"/>
              <a:t>1 мая 1924 года в маленьком селе Овсянка Красноярского </a:t>
            </a:r>
            <a:r>
              <a:rPr lang="ru-RU" sz="2400" dirty="0" smtClean="0"/>
              <a:t>края</a:t>
            </a:r>
            <a:r>
              <a:rPr lang="ru-RU" sz="2400" dirty="0"/>
              <a:t> </a:t>
            </a:r>
            <a:r>
              <a:rPr lang="ru-RU" sz="2400" dirty="0"/>
              <a:t>на берегу </a:t>
            </a:r>
            <a:r>
              <a:rPr lang="ru-RU" sz="2400" dirty="0" smtClean="0"/>
              <a:t>Енисея.</a:t>
            </a:r>
          </a:p>
          <a:p>
            <a:pPr lvl="0" algn="ctr"/>
            <a:r>
              <a:rPr lang="ru-RU" sz="2400" dirty="0" smtClean="0"/>
              <a:t>Отец</a:t>
            </a:r>
            <a:r>
              <a:rPr lang="ru-RU" sz="2400" dirty="0"/>
              <a:t>, Петр Павлович Астафьев, крестьянин. </a:t>
            </a:r>
            <a:endParaRPr lang="ru-RU" sz="2400" dirty="0" smtClean="0"/>
          </a:p>
          <a:p>
            <a:pPr lvl="0" algn="ctr"/>
            <a:r>
              <a:rPr lang="ru-RU" sz="2400" dirty="0" smtClean="0"/>
              <a:t>Мать</a:t>
            </a:r>
            <a:r>
              <a:rPr lang="ru-RU" sz="2400" dirty="0"/>
              <a:t>, Лидия Ильинична Потылицына – домохозяйка.</a:t>
            </a: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89" y="1724018"/>
            <a:ext cx="4381230" cy="602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931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1" y="4793"/>
            <a:ext cx="10404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/>
              <a:t>Семья Астафьевых </a:t>
            </a:r>
            <a:r>
              <a:rPr lang="ru-RU" sz="2400" dirty="0"/>
              <a:t>были раскулачены, а </a:t>
            </a:r>
            <a:r>
              <a:rPr lang="ru-RU" sz="2400" dirty="0" smtClean="0"/>
              <a:t>отца посадили </a:t>
            </a:r>
            <a:r>
              <a:rPr lang="ru-RU" sz="2400" dirty="0"/>
              <a:t>в тюрьму «за вредительство</a:t>
            </a:r>
            <a:r>
              <a:rPr lang="ru-RU" sz="2400" dirty="0" smtClean="0"/>
              <a:t>». Потом погибла мама Виктора. </a:t>
            </a:r>
            <a:endParaRPr lang="ru-RU" sz="2400" dirty="0" smtClean="0"/>
          </a:p>
          <a:p>
            <a:pPr lvl="0" algn="ctr"/>
            <a:r>
              <a:rPr lang="ru-RU" sz="2400" dirty="0" smtClean="0"/>
              <a:t>И </a:t>
            </a:r>
            <a:r>
              <a:rPr lang="ru-RU" sz="2400" dirty="0" smtClean="0"/>
              <a:t>его взяли к себе бабушка и дедушка. </a:t>
            </a:r>
            <a:r>
              <a:rPr lang="ru-RU" sz="2400" dirty="0" smtClean="0"/>
              <a:t>С ними Виктор провёл всё детство.</a:t>
            </a:r>
            <a:endParaRPr lang="ru-RU" sz="24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46" y="1452249"/>
            <a:ext cx="8835184" cy="5890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13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15" y="-11416"/>
            <a:ext cx="10396959" cy="2677656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Когда отец вернулся из тюрьмы, Виктора забрал себе. Но отношения были сложными и </a:t>
            </a:r>
            <a:r>
              <a:rPr lang="ru-RU" sz="2400" dirty="0" smtClean="0"/>
              <a:t>Виктор</a:t>
            </a:r>
            <a:r>
              <a:rPr lang="ru-RU" sz="2400" dirty="0" smtClean="0"/>
              <a:t> убегал </a:t>
            </a:r>
            <a:r>
              <a:rPr lang="ru-RU" sz="2400" dirty="0" smtClean="0"/>
              <a:t>из дома. Дальше он </a:t>
            </a:r>
            <a:r>
              <a:rPr lang="ru-RU" sz="2400" dirty="0" smtClean="0"/>
              <a:t>попадает </a:t>
            </a:r>
            <a:r>
              <a:rPr lang="ru-RU" sz="2400" dirty="0" smtClean="0"/>
              <a:t>в </a:t>
            </a:r>
            <a:r>
              <a:rPr lang="ru-RU" sz="2400" dirty="0" smtClean="0"/>
              <a:t>детский дом. </a:t>
            </a:r>
            <a:r>
              <a:rPr lang="ru-RU" sz="2400" dirty="0" smtClean="0"/>
              <a:t>Там </a:t>
            </a:r>
            <a:r>
              <a:rPr lang="ru-RU" sz="2400" dirty="0" smtClean="0"/>
              <a:t>Виктор </a:t>
            </a:r>
            <a:r>
              <a:rPr lang="ru-RU" sz="2400" dirty="0" smtClean="0"/>
              <a:t>встретил хорошего </a:t>
            </a:r>
            <a:r>
              <a:rPr lang="ru-RU" sz="2400" dirty="0" smtClean="0"/>
              <a:t>учителя. Учитель помог Виктору </a:t>
            </a:r>
            <a:r>
              <a:rPr lang="ru-RU" sz="2400" dirty="0" smtClean="0"/>
              <a:t>раскрыть талант писателя. </a:t>
            </a:r>
            <a:r>
              <a:rPr lang="ru-RU" sz="2400" dirty="0"/>
              <a:t>В детском доме Астафьев окончил шесть классов и поступил в фабрично-заводскую школу. Кроме того, он устроился на железную дорогу сцепщиком вагонов и дослужился до дежурного по станции.</a:t>
            </a:r>
          </a:p>
          <a:p>
            <a:pPr algn="just"/>
            <a:endParaRPr lang="ru-RU" sz="2400" dirty="0"/>
          </a:p>
        </p:txBody>
      </p:sp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945" y="2666240"/>
            <a:ext cx="6994097" cy="4703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34085" y="7369770"/>
            <a:ext cx="31539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Астафьев и его друзья.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61877" y="6732835"/>
            <a:ext cx="14366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Астафьев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96358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6729" y="0"/>
            <a:ext cx="104112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Когда Виктору Астафьеву было 18 лет, началась Великая Отечественная </a:t>
            </a:r>
            <a:r>
              <a:rPr lang="ru-RU" sz="2400" dirty="0" smtClean="0"/>
              <a:t>война. В </a:t>
            </a:r>
            <a:r>
              <a:rPr lang="ru-RU" sz="2400" dirty="0"/>
              <a:t>1942 Астафьев </a:t>
            </a:r>
            <a:r>
              <a:rPr lang="ru-RU" sz="2400" dirty="0" smtClean="0"/>
              <a:t>ушёл </a:t>
            </a:r>
            <a:r>
              <a:rPr lang="ru-RU" sz="2400" dirty="0"/>
              <a:t>на </a:t>
            </a:r>
            <a:r>
              <a:rPr lang="ru-RU" sz="2400" dirty="0" smtClean="0"/>
              <a:t>фронт. Астафьев награжден </a:t>
            </a:r>
            <a:r>
              <a:rPr lang="ru-RU" sz="2400" dirty="0"/>
              <a:t>орденом «Красной Звезды», медалями «За отвагу» и «За победу над фашистской Германией».</a:t>
            </a:r>
          </a:p>
          <a:p>
            <a:pPr algn="ctr"/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17" y="1764283"/>
            <a:ext cx="43053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59" r="24733"/>
          <a:stretch/>
        </p:blipFill>
        <p:spPr bwMode="auto">
          <a:xfrm>
            <a:off x="5922317" y="1710479"/>
            <a:ext cx="3943576" cy="5896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35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-22190" y="-14034"/>
            <a:ext cx="104266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 детском доме </a:t>
            </a:r>
            <a:r>
              <a:rPr lang="ru-RU" sz="2400" dirty="0" smtClean="0"/>
              <a:t>Виктор </a:t>
            </a:r>
            <a:r>
              <a:rPr lang="ru-RU" sz="2400" dirty="0" smtClean="0"/>
              <a:t>написал сочинение про </a:t>
            </a:r>
            <a:r>
              <a:rPr lang="ru-RU" sz="2400" dirty="0" smtClean="0"/>
              <a:t>озеро</a:t>
            </a:r>
            <a:r>
              <a:rPr lang="ru-RU" sz="2400" dirty="0" smtClean="0"/>
              <a:t>. </a:t>
            </a:r>
            <a:endParaRPr lang="ru-RU" sz="2400" dirty="0" smtClean="0"/>
          </a:p>
          <a:p>
            <a:pPr algn="ctr"/>
            <a:r>
              <a:rPr lang="ru-RU" sz="2400" dirty="0" smtClean="0"/>
              <a:t>В </a:t>
            </a:r>
            <a:r>
              <a:rPr lang="ru-RU" sz="2400" dirty="0" smtClean="0"/>
              <a:t>1952 году Астафьев </a:t>
            </a:r>
            <a:r>
              <a:rPr lang="ru-RU" sz="2400" dirty="0"/>
              <a:t>использовал </a:t>
            </a:r>
            <a:r>
              <a:rPr lang="ru-RU" sz="2400" dirty="0" smtClean="0"/>
              <a:t>это сочинение как </a:t>
            </a:r>
            <a:r>
              <a:rPr lang="ru-RU" sz="2400" dirty="0"/>
              <a:t>основу для рассказа «Васюткино озеро</a:t>
            </a:r>
            <a:r>
              <a:rPr lang="ru-RU" sz="2400" dirty="0"/>
              <a:t>». Рассказ про мальчика </a:t>
            </a:r>
            <a:r>
              <a:rPr lang="ru-RU" sz="2400" dirty="0" smtClean="0"/>
              <a:t>Васютку, который ушёл </a:t>
            </a:r>
            <a:r>
              <a:rPr lang="ru-RU" sz="2400" dirty="0"/>
              <a:t>в тайгу за кедровыми </a:t>
            </a:r>
            <a:r>
              <a:rPr lang="ru-RU" sz="2400" dirty="0" smtClean="0"/>
              <a:t>орехами и заблудился.</a:t>
            </a:r>
            <a:endParaRPr lang="ru-RU" sz="2400" dirty="0"/>
          </a:p>
          <a:p>
            <a:pPr algn="ctr"/>
            <a:endParaRPr lang="ru-RU" sz="2400" dirty="0"/>
          </a:p>
        </p:txBody>
      </p:sp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1" t="12742" r="7885" b="27922"/>
          <a:stretch/>
        </p:blipFill>
        <p:spPr bwMode="auto">
          <a:xfrm>
            <a:off x="63500" y="3329502"/>
            <a:ext cx="4196697" cy="315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6" t="3326" r="41866" b="28912"/>
          <a:stretch/>
        </p:blipFill>
        <p:spPr bwMode="auto">
          <a:xfrm>
            <a:off x="4698181" y="2242618"/>
            <a:ext cx="5544616" cy="5332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917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1" descr="https://ruxpert.ru/images/b/b1/%D0%94%D0%B0%D0%BD%D0%B8%D0%BB%D0%B0-%D0%BC%D0%B0%D1%81%D1%82%D0%B5%D1%80_%D0%B8_%D0%A5%D0%BE%D0%B7%D1%8F%D0%B9%D0%BA%D0%B0_%D0%9C%D0%B5%D0%B4%D0%BD%D0%BE%D0%B9_%D0%B3%D0%BE%D1%80%D1%8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26621" y="11125"/>
            <a:ext cx="104310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После войны </a:t>
            </a:r>
            <a:r>
              <a:rPr lang="ru-RU" sz="2400" dirty="0" smtClean="0"/>
              <a:t>Астафьев пробовал </a:t>
            </a:r>
            <a:r>
              <a:rPr lang="ru-RU" sz="2400" dirty="0"/>
              <a:t>себя в разных профессиях и занимался литературой.</a:t>
            </a:r>
          </a:p>
          <a:p>
            <a:pPr algn="just"/>
            <a:r>
              <a:rPr lang="ru-RU" sz="2400" dirty="0"/>
              <a:t>В 1951 году Виктор Астафьев начал работать в газете «Чусовской рабочий», и в этом же году вышел его первый рассказ. А уже спустя два года вышла книга писателя «До будущей весны».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001" y="1962036"/>
            <a:ext cx="413385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134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699" y="0"/>
            <a:ext cx="104361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Героями его произведений становились простые солдаты, рабочие, бойцы, деревенские жители.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79" y="1782599"/>
            <a:ext cx="3315309" cy="4875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624" y="1764284"/>
            <a:ext cx="3333750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350" y="1764283"/>
            <a:ext cx="3072645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8840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0404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 </a:t>
            </a:r>
            <a:r>
              <a:rPr lang="ru-RU" sz="2400" dirty="0" smtClean="0"/>
              <a:t>деревне Овсянка Красноярского края, </a:t>
            </a:r>
            <a:r>
              <a:rPr lang="ru-RU" sz="2400" dirty="0"/>
              <a:t>где </a:t>
            </a:r>
            <a:r>
              <a:rPr lang="ru-RU" sz="2400" dirty="0" smtClean="0"/>
              <a:t>Виктор Астафьев </a:t>
            </a:r>
            <a:r>
              <a:rPr lang="ru-RU" sz="2400" dirty="0"/>
              <a:t>родился сейчас расположен музей семьи Астафьева.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7"/>
          <a:stretch/>
        </p:blipFill>
        <p:spPr bwMode="auto">
          <a:xfrm>
            <a:off x="4973379" y="832710"/>
            <a:ext cx="5431095" cy="3642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4" r="4514" b="7265"/>
          <a:stretch/>
        </p:blipFill>
        <p:spPr bwMode="auto">
          <a:xfrm>
            <a:off x="-11449" y="830997"/>
            <a:ext cx="4984828" cy="3643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1"/>
          <a:stretch/>
        </p:blipFill>
        <p:spPr bwMode="auto">
          <a:xfrm>
            <a:off x="-11449" y="4474979"/>
            <a:ext cx="4984828" cy="351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7"/>
          <a:stretch/>
        </p:blipFill>
        <p:spPr bwMode="auto">
          <a:xfrm>
            <a:off x="4973379" y="4474979"/>
            <a:ext cx="5431096" cy="351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4679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4759</TotalTime>
  <Words>307</Words>
  <Application>Microsoft Office PowerPoint</Application>
  <PresentationFormat>Произвольный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362</cp:revision>
  <dcterms:created xsi:type="dcterms:W3CDTF">2022-05-17T06:36:13Z</dcterms:created>
  <dcterms:modified xsi:type="dcterms:W3CDTF">2023-04-25T18:22:20Z</dcterms:modified>
</cp:coreProperties>
</file>