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ink/ink1.xml" ContentType="application/inkml+xml"/>
  <Override PartName="/ppt/notesSlides/notesSlide13.xml" ContentType="application/vnd.openxmlformats-officedocument.presentationml.notesSlide+xml"/>
  <Override PartName="/ppt/ink/ink2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2"/>
  </p:notesMasterIdLst>
  <p:sldIdLst>
    <p:sldId id="368" r:id="rId2"/>
    <p:sldId id="558" r:id="rId3"/>
    <p:sldId id="557" r:id="rId4"/>
    <p:sldId id="556" r:id="rId5"/>
    <p:sldId id="553" r:id="rId6"/>
    <p:sldId id="644" r:id="rId7"/>
    <p:sldId id="643" r:id="rId8"/>
    <p:sldId id="660" r:id="rId9"/>
    <p:sldId id="655" r:id="rId10"/>
    <p:sldId id="661" r:id="rId11"/>
    <p:sldId id="674" r:id="rId12"/>
    <p:sldId id="662" r:id="rId13"/>
    <p:sldId id="663" r:id="rId14"/>
    <p:sldId id="664" r:id="rId15"/>
    <p:sldId id="665" r:id="rId16"/>
    <p:sldId id="671" r:id="rId17"/>
    <p:sldId id="559" r:id="rId18"/>
    <p:sldId id="260" r:id="rId19"/>
    <p:sldId id="277" r:id="rId20"/>
    <p:sldId id="259" r:id="rId21"/>
    <p:sldId id="278" r:id="rId22"/>
    <p:sldId id="561" r:id="rId23"/>
    <p:sldId id="668" r:id="rId24"/>
    <p:sldId id="286" r:id="rId25"/>
    <p:sldId id="261" r:id="rId26"/>
    <p:sldId id="292" r:id="rId27"/>
    <p:sldId id="289" r:id="rId28"/>
    <p:sldId id="290" r:id="rId29"/>
    <p:sldId id="359" r:id="rId30"/>
    <p:sldId id="304" r:id="rId31"/>
    <p:sldId id="308" r:id="rId32"/>
    <p:sldId id="360" r:id="rId33"/>
    <p:sldId id="309" r:id="rId34"/>
    <p:sldId id="312" r:id="rId35"/>
    <p:sldId id="310" r:id="rId36"/>
    <p:sldId id="314" r:id="rId37"/>
    <p:sldId id="311" r:id="rId38"/>
    <p:sldId id="313" r:id="rId39"/>
    <p:sldId id="315" r:id="rId40"/>
    <p:sldId id="658" r:id="rId41"/>
    <p:sldId id="305" r:id="rId42"/>
    <p:sldId id="669" r:id="rId43"/>
    <p:sldId id="293" r:id="rId44"/>
    <p:sldId id="670" r:id="rId45"/>
    <p:sldId id="263" r:id="rId46"/>
    <p:sldId id="332" r:id="rId47"/>
    <p:sldId id="334" r:id="rId48"/>
    <p:sldId id="672" r:id="rId49"/>
    <p:sldId id="335" r:id="rId50"/>
    <p:sldId id="336" r:id="rId51"/>
    <p:sldId id="572" r:id="rId52"/>
    <p:sldId id="394" r:id="rId53"/>
    <p:sldId id="395" r:id="rId54"/>
    <p:sldId id="396" r:id="rId55"/>
    <p:sldId id="397" r:id="rId56"/>
    <p:sldId id="398" r:id="rId57"/>
    <p:sldId id="399" r:id="rId58"/>
    <p:sldId id="400" r:id="rId59"/>
    <p:sldId id="566" r:id="rId60"/>
    <p:sldId id="402" r:id="rId61"/>
    <p:sldId id="570" r:id="rId62"/>
    <p:sldId id="403" r:id="rId63"/>
    <p:sldId id="506" r:id="rId64"/>
    <p:sldId id="568" r:id="rId65"/>
    <p:sldId id="571" r:id="rId66"/>
    <p:sldId id="656" r:id="rId67"/>
    <p:sldId id="406" r:id="rId68"/>
    <p:sldId id="401" r:id="rId69"/>
    <p:sldId id="563" r:id="rId70"/>
    <p:sldId id="564" r:id="rId71"/>
    <p:sldId id="407" r:id="rId72"/>
    <p:sldId id="408" r:id="rId73"/>
    <p:sldId id="347" r:id="rId74"/>
    <p:sldId id="361" r:id="rId75"/>
    <p:sldId id="331" r:id="rId76"/>
    <p:sldId id="330" r:id="rId77"/>
    <p:sldId id="362" r:id="rId78"/>
    <p:sldId id="348" r:id="rId79"/>
    <p:sldId id="645" r:id="rId80"/>
    <p:sldId id="652" r:id="rId81"/>
    <p:sldId id="646" r:id="rId82"/>
    <p:sldId id="653" r:id="rId83"/>
    <p:sldId id="647" r:id="rId84"/>
    <p:sldId id="648" r:id="rId85"/>
    <p:sldId id="649" r:id="rId86"/>
    <p:sldId id="657" r:id="rId87"/>
    <p:sldId id="650" r:id="rId88"/>
    <p:sldId id="651" r:id="rId89"/>
    <p:sldId id="654" r:id="rId90"/>
    <p:sldId id="673" r:id="rId91"/>
  </p:sldIdLst>
  <p:sldSz cx="12192000" cy="6858000"/>
  <p:notesSz cx="6858000" cy="9144000"/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3F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–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–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197"/>
  </p:normalViewPr>
  <p:slideViewPr>
    <p:cSldViewPr snapToGrid="0">
      <p:cViewPr varScale="1">
        <p:scale>
          <a:sx n="119" d="100"/>
          <a:sy n="119" d="100"/>
        </p:scale>
        <p:origin x="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E0C40B-5E83-4630-B283-872367A79DB3}" type="doc">
      <dgm:prSet loTypeId="urn:microsoft.com/office/officeart/2008/layout/LinedList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20FC2F4-3480-4C3F-9926-715C8618FE61}">
      <dgm:prSet custT="1"/>
      <dgm:spPr/>
      <dgm:t>
        <a:bodyPr/>
        <a:lstStyle/>
        <a:p>
          <a:r>
            <a:rPr lang="ru-RU" sz="2600" dirty="0"/>
            <a:t>1. Качественные нарушения социального взаимодействия и коммуникации</a:t>
          </a:r>
          <a:endParaRPr lang="en-US" sz="2600" dirty="0"/>
        </a:p>
      </dgm:t>
    </dgm:pt>
    <dgm:pt modelId="{130469DD-9BB3-422A-AEC2-10F934E20922}" type="parTrans" cxnId="{8EC02B4B-2A9E-4E87-9996-539A9B5A077B}">
      <dgm:prSet/>
      <dgm:spPr/>
      <dgm:t>
        <a:bodyPr/>
        <a:lstStyle/>
        <a:p>
          <a:endParaRPr lang="en-US" sz="2600"/>
        </a:p>
      </dgm:t>
    </dgm:pt>
    <dgm:pt modelId="{889F9FD1-3232-4C4C-91C7-6AE1B8C181C2}" type="sibTrans" cxnId="{8EC02B4B-2A9E-4E87-9996-539A9B5A077B}">
      <dgm:prSet/>
      <dgm:spPr/>
      <dgm:t>
        <a:bodyPr/>
        <a:lstStyle/>
        <a:p>
          <a:endParaRPr lang="en-US" sz="2600"/>
        </a:p>
      </dgm:t>
    </dgm:pt>
    <dgm:pt modelId="{4B4E6824-CF63-4E96-9EBF-A1809B41AC12}">
      <dgm:prSet custT="1"/>
      <dgm:spPr/>
      <dgm:t>
        <a:bodyPr/>
        <a:lstStyle/>
        <a:p>
          <a:r>
            <a:rPr lang="ru-RU" sz="2600" dirty="0"/>
            <a:t>3. Ограниченные повторяющиеся или стереотипные шаблоны поведения, интересы и занятия 1 или более</a:t>
          </a:r>
          <a:endParaRPr lang="en-US" sz="2600" dirty="0"/>
        </a:p>
      </dgm:t>
    </dgm:pt>
    <dgm:pt modelId="{0B60A9CA-F0D9-46B7-A08C-830F6D71482F}" type="parTrans" cxnId="{C63EDFDE-B1F8-4AA2-BAD5-95DC247921A7}">
      <dgm:prSet/>
      <dgm:spPr/>
      <dgm:t>
        <a:bodyPr/>
        <a:lstStyle/>
        <a:p>
          <a:endParaRPr lang="en-US" sz="2600"/>
        </a:p>
      </dgm:t>
    </dgm:pt>
    <dgm:pt modelId="{35A3BBC7-BB34-4189-8AB1-E1E52F873316}" type="sibTrans" cxnId="{C63EDFDE-B1F8-4AA2-BAD5-95DC247921A7}">
      <dgm:prSet/>
      <dgm:spPr/>
      <dgm:t>
        <a:bodyPr/>
        <a:lstStyle/>
        <a:p>
          <a:endParaRPr lang="en-US" sz="2600"/>
        </a:p>
      </dgm:t>
    </dgm:pt>
    <dgm:pt modelId="{5EE927E2-603E-B74F-AC28-205AACE73628}" type="pres">
      <dgm:prSet presAssocID="{FEE0C40B-5E83-4630-B283-872367A79DB3}" presName="vert0" presStyleCnt="0">
        <dgm:presLayoutVars>
          <dgm:dir/>
          <dgm:animOne val="branch"/>
          <dgm:animLvl val="lvl"/>
        </dgm:presLayoutVars>
      </dgm:prSet>
      <dgm:spPr/>
    </dgm:pt>
    <dgm:pt modelId="{F7FAAE23-9481-6B44-AF12-D7D10E13930D}" type="pres">
      <dgm:prSet presAssocID="{C20FC2F4-3480-4C3F-9926-715C8618FE61}" presName="thickLine" presStyleLbl="alignNode1" presStyleIdx="0" presStyleCnt="2" custLinFactNeighborY="4206"/>
      <dgm:spPr/>
    </dgm:pt>
    <dgm:pt modelId="{59C787D1-AB4D-B44C-8B5F-19D018194792}" type="pres">
      <dgm:prSet presAssocID="{C20FC2F4-3480-4C3F-9926-715C8618FE61}" presName="horz1" presStyleCnt="0"/>
      <dgm:spPr/>
    </dgm:pt>
    <dgm:pt modelId="{EFD5517E-8A7B-8E42-8206-C12BFCE63CFC}" type="pres">
      <dgm:prSet presAssocID="{C20FC2F4-3480-4C3F-9926-715C8618FE61}" presName="tx1" presStyleLbl="revTx" presStyleIdx="0" presStyleCnt="2"/>
      <dgm:spPr/>
    </dgm:pt>
    <dgm:pt modelId="{E5F1F824-7ABA-1F4F-82D6-2F0A9F2E9A4D}" type="pres">
      <dgm:prSet presAssocID="{C20FC2F4-3480-4C3F-9926-715C8618FE61}" presName="vert1" presStyleCnt="0"/>
      <dgm:spPr/>
    </dgm:pt>
    <dgm:pt modelId="{E16011D3-5527-3240-99A6-22B767934FFA}" type="pres">
      <dgm:prSet presAssocID="{4B4E6824-CF63-4E96-9EBF-A1809B41AC12}" presName="thickLine" presStyleLbl="alignNode1" presStyleIdx="1" presStyleCnt="2"/>
      <dgm:spPr/>
    </dgm:pt>
    <dgm:pt modelId="{476C84B5-9F00-054F-B602-2C998F2B24F4}" type="pres">
      <dgm:prSet presAssocID="{4B4E6824-CF63-4E96-9EBF-A1809B41AC12}" presName="horz1" presStyleCnt="0"/>
      <dgm:spPr/>
    </dgm:pt>
    <dgm:pt modelId="{D9F713BD-C29E-3C4B-BD62-177EE38C1D39}" type="pres">
      <dgm:prSet presAssocID="{4B4E6824-CF63-4E96-9EBF-A1809B41AC12}" presName="tx1" presStyleLbl="revTx" presStyleIdx="1" presStyleCnt="2"/>
      <dgm:spPr/>
    </dgm:pt>
    <dgm:pt modelId="{ACA1BAD4-EC1E-814D-9A63-44B90FA92D54}" type="pres">
      <dgm:prSet presAssocID="{4B4E6824-CF63-4E96-9EBF-A1809B41AC12}" presName="vert1" presStyleCnt="0"/>
      <dgm:spPr/>
    </dgm:pt>
  </dgm:ptLst>
  <dgm:cxnLst>
    <dgm:cxn modelId="{0711EB0D-4DD4-FD42-96C9-0A47CACA68E9}" type="presOf" srcId="{4B4E6824-CF63-4E96-9EBF-A1809B41AC12}" destId="{D9F713BD-C29E-3C4B-BD62-177EE38C1D39}" srcOrd="0" destOrd="0" presId="urn:microsoft.com/office/officeart/2008/layout/LinedList"/>
    <dgm:cxn modelId="{8EC02B4B-2A9E-4E87-9996-539A9B5A077B}" srcId="{FEE0C40B-5E83-4630-B283-872367A79DB3}" destId="{C20FC2F4-3480-4C3F-9926-715C8618FE61}" srcOrd="0" destOrd="0" parTransId="{130469DD-9BB3-422A-AEC2-10F934E20922}" sibTransId="{889F9FD1-3232-4C4C-91C7-6AE1B8C181C2}"/>
    <dgm:cxn modelId="{8A080552-0537-FA41-BB31-D584DCBC633C}" type="presOf" srcId="{C20FC2F4-3480-4C3F-9926-715C8618FE61}" destId="{EFD5517E-8A7B-8E42-8206-C12BFCE63CFC}" srcOrd="0" destOrd="0" presId="urn:microsoft.com/office/officeart/2008/layout/LinedList"/>
    <dgm:cxn modelId="{3181258B-22F0-0443-8728-4A48DF68780C}" type="presOf" srcId="{FEE0C40B-5E83-4630-B283-872367A79DB3}" destId="{5EE927E2-603E-B74F-AC28-205AACE73628}" srcOrd="0" destOrd="0" presId="urn:microsoft.com/office/officeart/2008/layout/LinedList"/>
    <dgm:cxn modelId="{C63EDFDE-B1F8-4AA2-BAD5-95DC247921A7}" srcId="{FEE0C40B-5E83-4630-B283-872367A79DB3}" destId="{4B4E6824-CF63-4E96-9EBF-A1809B41AC12}" srcOrd="1" destOrd="0" parTransId="{0B60A9CA-F0D9-46B7-A08C-830F6D71482F}" sibTransId="{35A3BBC7-BB34-4189-8AB1-E1E52F873316}"/>
    <dgm:cxn modelId="{BC85DB05-92C7-BF44-928E-31AD4CD97703}" type="presParOf" srcId="{5EE927E2-603E-B74F-AC28-205AACE73628}" destId="{F7FAAE23-9481-6B44-AF12-D7D10E13930D}" srcOrd="0" destOrd="0" presId="urn:microsoft.com/office/officeart/2008/layout/LinedList"/>
    <dgm:cxn modelId="{0F9852A8-B324-124A-AFCA-725BAEF9D2C6}" type="presParOf" srcId="{5EE927E2-603E-B74F-AC28-205AACE73628}" destId="{59C787D1-AB4D-B44C-8B5F-19D018194792}" srcOrd="1" destOrd="0" presId="urn:microsoft.com/office/officeart/2008/layout/LinedList"/>
    <dgm:cxn modelId="{70BF15F9-34E4-2A42-8CF9-C7134919857A}" type="presParOf" srcId="{59C787D1-AB4D-B44C-8B5F-19D018194792}" destId="{EFD5517E-8A7B-8E42-8206-C12BFCE63CFC}" srcOrd="0" destOrd="0" presId="urn:microsoft.com/office/officeart/2008/layout/LinedList"/>
    <dgm:cxn modelId="{3C130BE5-E2E1-F648-910C-EC42686B4117}" type="presParOf" srcId="{59C787D1-AB4D-B44C-8B5F-19D018194792}" destId="{E5F1F824-7ABA-1F4F-82D6-2F0A9F2E9A4D}" srcOrd="1" destOrd="0" presId="urn:microsoft.com/office/officeart/2008/layout/LinedList"/>
    <dgm:cxn modelId="{350B151C-CB5F-C843-BA00-2846145E412F}" type="presParOf" srcId="{5EE927E2-603E-B74F-AC28-205AACE73628}" destId="{E16011D3-5527-3240-99A6-22B767934FFA}" srcOrd="2" destOrd="0" presId="urn:microsoft.com/office/officeart/2008/layout/LinedList"/>
    <dgm:cxn modelId="{EF4C01D8-D3F6-7741-8563-F170CD2C9DB9}" type="presParOf" srcId="{5EE927E2-603E-B74F-AC28-205AACE73628}" destId="{476C84B5-9F00-054F-B602-2C998F2B24F4}" srcOrd="3" destOrd="0" presId="urn:microsoft.com/office/officeart/2008/layout/LinedList"/>
    <dgm:cxn modelId="{6A1E8285-1C52-6747-BB42-69D1449347EB}" type="presParOf" srcId="{476C84B5-9F00-054F-B602-2C998F2B24F4}" destId="{D9F713BD-C29E-3C4B-BD62-177EE38C1D39}" srcOrd="0" destOrd="0" presId="urn:microsoft.com/office/officeart/2008/layout/LinedList"/>
    <dgm:cxn modelId="{546BD9F7-78FE-B144-91D7-77D651693559}" type="presParOf" srcId="{476C84B5-9F00-054F-B602-2C998F2B24F4}" destId="{ACA1BAD4-EC1E-814D-9A63-44B90FA92D5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40E8A1-51D3-F44E-9D60-2E4BC3B5DBD0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9871AB69-47F5-7649-B78F-C55AE6C2C544}">
      <dgm:prSet/>
      <dgm:spPr/>
      <dgm:t>
        <a:bodyPr/>
        <a:lstStyle/>
        <a:p>
          <a:r>
            <a:rPr lang="ru-RU"/>
            <a:t>Расстройства психические, поведенческие и нейроразвития</a:t>
          </a:r>
          <a:endParaRPr lang="en-RU"/>
        </a:p>
      </dgm:t>
    </dgm:pt>
    <dgm:pt modelId="{648621C4-EBD4-8A41-B779-4BAD6381AFB3}" type="parTrans" cxnId="{1731A0AA-FDED-CA4E-8D1C-3DDE900879C7}">
      <dgm:prSet/>
      <dgm:spPr/>
      <dgm:t>
        <a:bodyPr/>
        <a:lstStyle/>
        <a:p>
          <a:endParaRPr lang="en-GB"/>
        </a:p>
      </dgm:t>
    </dgm:pt>
    <dgm:pt modelId="{CF7E560D-4EF7-5041-8EB0-2329730915DC}" type="sibTrans" cxnId="{1731A0AA-FDED-CA4E-8D1C-3DDE900879C7}">
      <dgm:prSet/>
      <dgm:spPr/>
      <dgm:t>
        <a:bodyPr/>
        <a:lstStyle/>
        <a:p>
          <a:endParaRPr lang="en-GB"/>
        </a:p>
      </dgm:t>
    </dgm:pt>
    <dgm:pt modelId="{F7CF21D0-195D-B64A-90EA-56CA9B8ABE27}">
      <dgm:prSet/>
      <dgm:spPr/>
      <dgm:t>
        <a:bodyPr/>
        <a:lstStyle/>
        <a:p>
          <a:r>
            <a:rPr lang="ru-RU" dirty="0"/>
            <a:t>Расстройства </a:t>
          </a:r>
          <a:r>
            <a:rPr lang="ru-RU" dirty="0" err="1"/>
            <a:t>нейроразвития</a:t>
          </a:r>
          <a:endParaRPr lang="en-RU" dirty="0"/>
        </a:p>
      </dgm:t>
    </dgm:pt>
    <dgm:pt modelId="{C980D7D0-CC59-3B4C-A018-9BD71C1BEE34}" type="parTrans" cxnId="{1F8408DE-49EC-994D-8E94-71001F2D5DA4}">
      <dgm:prSet/>
      <dgm:spPr/>
      <dgm:t>
        <a:bodyPr/>
        <a:lstStyle/>
        <a:p>
          <a:endParaRPr lang="en-GB"/>
        </a:p>
      </dgm:t>
    </dgm:pt>
    <dgm:pt modelId="{0BC4E8C3-9630-AE46-8B36-5EAE6542D965}" type="sibTrans" cxnId="{1F8408DE-49EC-994D-8E94-71001F2D5DA4}">
      <dgm:prSet/>
      <dgm:spPr/>
      <dgm:t>
        <a:bodyPr/>
        <a:lstStyle/>
        <a:p>
          <a:endParaRPr lang="en-GB"/>
        </a:p>
      </dgm:t>
    </dgm:pt>
    <dgm:pt modelId="{21DCCD3C-24E2-1D4B-A43F-94C1E1A9DA0D}">
      <dgm:prSet/>
      <dgm:spPr/>
      <dgm:t>
        <a:bodyPr/>
        <a:lstStyle/>
        <a:p>
          <a:r>
            <a:rPr lang="ru-RU"/>
            <a:t>Расстройства аутистического спектра</a:t>
          </a:r>
          <a:endParaRPr lang="en-RU" dirty="0"/>
        </a:p>
      </dgm:t>
    </dgm:pt>
    <dgm:pt modelId="{AC94DA24-6855-EE4B-93AD-8387E98F1C0B}" type="parTrans" cxnId="{0900FC61-6B36-6A4C-8FA8-A5BA8D3BE089}">
      <dgm:prSet/>
      <dgm:spPr/>
      <dgm:t>
        <a:bodyPr/>
        <a:lstStyle/>
        <a:p>
          <a:endParaRPr lang="en-GB"/>
        </a:p>
      </dgm:t>
    </dgm:pt>
    <dgm:pt modelId="{4EDACCD3-86F5-6D4B-8056-BFFB2B2E874A}" type="sibTrans" cxnId="{0900FC61-6B36-6A4C-8FA8-A5BA8D3BE089}">
      <dgm:prSet/>
      <dgm:spPr/>
      <dgm:t>
        <a:bodyPr/>
        <a:lstStyle/>
        <a:p>
          <a:endParaRPr lang="en-GB"/>
        </a:p>
      </dgm:t>
    </dgm:pt>
    <dgm:pt modelId="{7EC82EAB-775F-C540-B006-42345BEE52A9}" type="pres">
      <dgm:prSet presAssocID="{6A40E8A1-51D3-F44E-9D60-2E4BC3B5DBD0}" presName="Name0" presStyleCnt="0">
        <dgm:presLayoutVars>
          <dgm:dir/>
          <dgm:resizeHandles val="exact"/>
        </dgm:presLayoutVars>
      </dgm:prSet>
      <dgm:spPr/>
    </dgm:pt>
    <dgm:pt modelId="{4C7B5B74-907A-F44F-A56D-0C33E3533BEC}" type="pres">
      <dgm:prSet presAssocID="{9871AB69-47F5-7649-B78F-C55AE6C2C544}" presName="node" presStyleLbl="node1" presStyleIdx="0" presStyleCnt="3">
        <dgm:presLayoutVars>
          <dgm:bulletEnabled val="1"/>
        </dgm:presLayoutVars>
      </dgm:prSet>
      <dgm:spPr/>
    </dgm:pt>
    <dgm:pt modelId="{ABD988AD-D557-3643-BF94-A78BAFF71CA3}" type="pres">
      <dgm:prSet presAssocID="{CF7E560D-4EF7-5041-8EB0-2329730915DC}" presName="sibTrans" presStyleLbl="sibTrans2D1" presStyleIdx="0" presStyleCnt="2"/>
      <dgm:spPr/>
    </dgm:pt>
    <dgm:pt modelId="{3463C5F8-DB68-0E45-BDED-68B7AE284768}" type="pres">
      <dgm:prSet presAssocID="{CF7E560D-4EF7-5041-8EB0-2329730915DC}" presName="connectorText" presStyleLbl="sibTrans2D1" presStyleIdx="0" presStyleCnt="2"/>
      <dgm:spPr/>
    </dgm:pt>
    <dgm:pt modelId="{28DBAABE-A3BA-4E44-9B88-EB80D9FB3BBF}" type="pres">
      <dgm:prSet presAssocID="{F7CF21D0-195D-B64A-90EA-56CA9B8ABE27}" presName="node" presStyleLbl="node1" presStyleIdx="1" presStyleCnt="3">
        <dgm:presLayoutVars>
          <dgm:bulletEnabled val="1"/>
        </dgm:presLayoutVars>
      </dgm:prSet>
      <dgm:spPr/>
    </dgm:pt>
    <dgm:pt modelId="{409D4C39-A344-5442-B6CE-8FD565B50809}" type="pres">
      <dgm:prSet presAssocID="{0BC4E8C3-9630-AE46-8B36-5EAE6542D965}" presName="sibTrans" presStyleLbl="sibTrans2D1" presStyleIdx="1" presStyleCnt="2"/>
      <dgm:spPr/>
    </dgm:pt>
    <dgm:pt modelId="{1C629179-4367-E14D-B6A1-26294A4C2FA1}" type="pres">
      <dgm:prSet presAssocID="{0BC4E8C3-9630-AE46-8B36-5EAE6542D965}" presName="connectorText" presStyleLbl="sibTrans2D1" presStyleIdx="1" presStyleCnt="2"/>
      <dgm:spPr/>
    </dgm:pt>
    <dgm:pt modelId="{1294E3F2-9D9F-3C45-9BDB-92B859FC58FD}" type="pres">
      <dgm:prSet presAssocID="{21DCCD3C-24E2-1D4B-A43F-94C1E1A9DA0D}" presName="node" presStyleLbl="node1" presStyleIdx="2" presStyleCnt="3">
        <dgm:presLayoutVars>
          <dgm:bulletEnabled val="1"/>
        </dgm:presLayoutVars>
      </dgm:prSet>
      <dgm:spPr/>
    </dgm:pt>
  </dgm:ptLst>
  <dgm:cxnLst>
    <dgm:cxn modelId="{E1DDED0A-8C93-F94B-A37F-B01732F3EC4C}" type="presOf" srcId="{CF7E560D-4EF7-5041-8EB0-2329730915DC}" destId="{ABD988AD-D557-3643-BF94-A78BAFF71CA3}" srcOrd="0" destOrd="0" presId="urn:microsoft.com/office/officeart/2005/8/layout/process1"/>
    <dgm:cxn modelId="{31C69721-66BE-5B48-917D-9321C24E0835}" type="presOf" srcId="{CF7E560D-4EF7-5041-8EB0-2329730915DC}" destId="{3463C5F8-DB68-0E45-BDED-68B7AE284768}" srcOrd="1" destOrd="0" presId="urn:microsoft.com/office/officeart/2005/8/layout/process1"/>
    <dgm:cxn modelId="{00B66925-96AC-0941-81C2-81B4591EEC68}" type="presOf" srcId="{0BC4E8C3-9630-AE46-8B36-5EAE6542D965}" destId="{1C629179-4367-E14D-B6A1-26294A4C2FA1}" srcOrd="1" destOrd="0" presId="urn:microsoft.com/office/officeart/2005/8/layout/process1"/>
    <dgm:cxn modelId="{D472CE42-8869-884A-820E-0AADD98D72C4}" type="presOf" srcId="{9871AB69-47F5-7649-B78F-C55AE6C2C544}" destId="{4C7B5B74-907A-F44F-A56D-0C33E3533BEC}" srcOrd="0" destOrd="0" presId="urn:microsoft.com/office/officeart/2005/8/layout/process1"/>
    <dgm:cxn modelId="{0900FC61-6B36-6A4C-8FA8-A5BA8D3BE089}" srcId="{6A40E8A1-51D3-F44E-9D60-2E4BC3B5DBD0}" destId="{21DCCD3C-24E2-1D4B-A43F-94C1E1A9DA0D}" srcOrd="2" destOrd="0" parTransId="{AC94DA24-6855-EE4B-93AD-8387E98F1C0B}" sibTransId="{4EDACCD3-86F5-6D4B-8056-BFFB2B2E874A}"/>
    <dgm:cxn modelId="{27277C6F-562C-8C41-8772-EA3435EFD4F6}" type="presOf" srcId="{0BC4E8C3-9630-AE46-8B36-5EAE6542D965}" destId="{409D4C39-A344-5442-B6CE-8FD565B50809}" srcOrd="0" destOrd="0" presId="urn:microsoft.com/office/officeart/2005/8/layout/process1"/>
    <dgm:cxn modelId="{1731A0AA-FDED-CA4E-8D1C-3DDE900879C7}" srcId="{6A40E8A1-51D3-F44E-9D60-2E4BC3B5DBD0}" destId="{9871AB69-47F5-7649-B78F-C55AE6C2C544}" srcOrd="0" destOrd="0" parTransId="{648621C4-EBD4-8A41-B779-4BAD6381AFB3}" sibTransId="{CF7E560D-4EF7-5041-8EB0-2329730915DC}"/>
    <dgm:cxn modelId="{ACA731C5-40FB-4240-90A4-B0B795459485}" type="presOf" srcId="{21DCCD3C-24E2-1D4B-A43F-94C1E1A9DA0D}" destId="{1294E3F2-9D9F-3C45-9BDB-92B859FC58FD}" srcOrd="0" destOrd="0" presId="urn:microsoft.com/office/officeart/2005/8/layout/process1"/>
    <dgm:cxn modelId="{72CAFDC7-363C-204C-BE7A-57B560D107E3}" type="presOf" srcId="{6A40E8A1-51D3-F44E-9D60-2E4BC3B5DBD0}" destId="{7EC82EAB-775F-C540-B006-42345BEE52A9}" srcOrd="0" destOrd="0" presId="urn:microsoft.com/office/officeart/2005/8/layout/process1"/>
    <dgm:cxn modelId="{C7EAC1CD-BBF3-8F48-8D65-BD0B2C719757}" type="presOf" srcId="{F7CF21D0-195D-B64A-90EA-56CA9B8ABE27}" destId="{28DBAABE-A3BA-4E44-9B88-EB80D9FB3BBF}" srcOrd="0" destOrd="0" presId="urn:microsoft.com/office/officeart/2005/8/layout/process1"/>
    <dgm:cxn modelId="{1F8408DE-49EC-994D-8E94-71001F2D5DA4}" srcId="{6A40E8A1-51D3-F44E-9D60-2E4BC3B5DBD0}" destId="{F7CF21D0-195D-B64A-90EA-56CA9B8ABE27}" srcOrd="1" destOrd="0" parTransId="{C980D7D0-CC59-3B4C-A018-9BD71C1BEE34}" sibTransId="{0BC4E8C3-9630-AE46-8B36-5EAE6542D965}"/>
    <dgm:cxn modelId="{2338DF57-5A51-444F-B145-BFBD17FDD426}" type="presParOf" srcId="{7EC82EAB-775F-C540-B006-42345BEE52A9}" destId="{4C7B5B74-907A-F44F-A56D-0C33E3533BEC}" srcOrd="0" destOrd="0" presId="urn:microsoft.com/office/officeart/2005/8/layout/process1"/>
    <dgm:cxn modelId="{0128AD7E-E17D-644E-AC6D-3D9ABD391747}" type="presParOf" srcId="{7EC82EAB-775F-C540-B006-42345BEE52A9}" destId="{ABD988AD-D557-3643-BF94-A78BAFF71CA3}" srcOrd="1" destOrd="0" presId="urn:microsoft.com/office/officeart/2005/8/layout/process1"/>
    <dgm:cxn modelId="{A2FF4259-E157-5345-8EB4-A9D10638D2AF}" type="presParOf" srcId="{ABD988AD-D557-3643-BF94-A78BAFF71CA3}" destId="{3463C5F8-DB68-0E45-BDED-68B7AE284768}" srcOrd="0" destOrd="0" presId="urn:microsoft.com/office/officeart/2005/8/layout/process1"/>
    <dgm:cxn modelId="{9E2B9C58-992B-BB4F-82BA-627F8494F27A}" type="presParOf" srcId="{7EC82EAB-775F-C540-B006-42345BEE52A9}" destId="{28DBAABE-A3BA-4E44-9B88-EB80D9FB3BBF}" srcOrd="2" destOrd="0" presId="urn:microsoft.com/office/officeart/2005/8/layout/process1"/>
    <dgm:cxn modelId="{A512BCAA-0D41-404D-9CD5-A55298DD31E2}" type="presParOf" srcId="{7EC82EAB-775F-C540-B006-42345BEE52A9}" destId="{409D4C39-A344-5442-B6CE-8FD565B50809}" srcOrd="3" destOrd="0" presId="urn:microsoft.com/office/officeart/2005/8/layout/process1"/>
    <dgm:cxn modelId="{65AD3411-238F-3A49-8953-6C0B991EC38E}" type="presParOf" srcId="{409D4C39-A344-5442-B6CE-8FD565B50809}" destId="{1C629179-4367-E14D-B6A1-26294A4C2FA1}" srcOrd="0" destOrd="0" presId="urn:microsoft.com/office/officeart/2005/8/layout/process1"/>
    <dgm:cxn modelId="{D959B09D-8F97-664E-B5B2-B0C85B215018}" type="presParOf" srcId="{7EC82EAB-775F-C540-B006-42345BEE52A9}" destId="{1294E3F2-9D9F-3C45-9BDB-92B859FC58FD}" srcOrd="4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0D24DD-A825-4084-ADC8-DD4C92AA25F2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1FFF4A5-CD30-4D50-BC31-696F299B4C89}">
      <dgm:prSet phldrT="[Текст]" custT="1"/>
      <dgm:spPr/>
      <dgm:t>
        <a:bodyPr/>
        <a:lstStyle/>
        <a:p>
          <a:r>
            <a:rPr lang="ru-RU" sz="1600" dirty="0"/>
            <a:t>1 этап </a:t>
          </a:r>
        </a:p>
      </dgm:t>
    </dgm:pt>
    <dgm:pt modelId="{8BAA2B14-D6EC-4E47-BD3B-140756769139}" type="parTrans" cxnId="{17FF5426-D8DC-41FC-BF6B-A73E989A0BC1}">
      <dgm:prSet/>
      <dgm:spPr/>
      <dgm:t>
        <a:bodyPr/>
        <a:lstStyle/>
        <a:p>
          <a:endParaRPr lang="ru-RU"/>
        </a:p>
      </dgm:t>
    </dgm:pt>
    <dgm:pt modelId="{E0260D0F-09FA-44C0-B044-56CB9561D763}" type="sibTrans" cxnId="{17FF5426-D8DC-41FC-BF6B-A73E989A0BC1}">
      <dgm:prSet/>
      <dgm:spPr/>
      <dgm:t>
        <a:bodyPr/>
        <a:lstStyle/>
        <a:p>
          <a:endParaRPr lang="ru-RU"/>
        </a:p>
      </dgm:t>
    </dgm:pt>
    <dgm:pt modelId="{A07407AE-BE4E-4B46-93B3-9699EDC7D84B}">
      <dgm:prSet phldrT="[Текст]" custT="1"/>
      <dgm:spPr/>
      <dgm:t>
        <a:bodyPr anchor="t"/>
        <a:lstStyle/>
        <a:p>
          <a:pPr>
            <a:buNone/>
          </a:pPr>
          <a:r>
            <a:rPr lang="ru-RU" sz="1800" dirty="0"/>
            <a:t>Выявление </a:t>
          </a:r>
        </a:p>
      </dgm:t>
    </dgm:pt>
    <dgm:pt modelId="{4BED94EE-0E75-449A-B39F-B7475B93874E}" type="parTrans" cxnId="{92FEBC8F-88F5-4005-8224-F2B704399B05}">
      <dgm:prSet/>
      <dgm:spPr/>
      <dgm:t>
        <a:bodyPr/>
        <a:lstStyle/>
        <a:p>
          <a:endParaRPr lang="ru-RU"/>
        </a:p>
      </dgm:t>
    </dgm:pt>
    <dgm:pt modelId="{169EAAE3-F610-4A84-B02C-7488D003AA68}" type="sibTrans" cxnId="{92FEBC8F-88F5-4005-8224-F2B704399B05}">
      <dgm:prSet/>
      <dgm:spPr/>
      <dgm:t>
        <a:bodyPr/>
        <a:lstStyle/>
        <a:p>
          <a:endParaRPr lang="ru-RU"/>
        </a:p>
      </dgm:t>
    </dgm:pt>
    <dgm:pt modelId="{743FBCE0-A1E2-4FFE-9478-2DD552F5796B}">
      <dgm:prSet phldrT="[Текст]" custT="1"/>
      <dgm:spPr>
        <a:solidFill>
          <a:schemeClr val="accent6">
            <a:lumMod val="7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600"/>
            <a:t>2 этап</a:t>
          </a:r>
          <a:endParaRPr lang="ru-RU" sz="1600" dirty="0"/>
        </a:p>
      </dgm:t>
    </dgm:pt>
    <dgm:pt modelId="{E4BACABD-DAC0-44BA-AD8E-4F9A95C44361}" type="parTrans" cxnId="{2AEA3357-56EE-4312-BB5E-17F9469B91B0}">
      <dgm:prSet/>
      <dgm:spPr/>
      <dgm:t>
        <a:bodyPr/>
        <a:lstStyle/>
        <a:p>
          <a:endParaRPr lang="ru-RU"/>
        </a:p>
      </dgm:t>
    </dgm:pt>
    <dgm:pt modelId="{164F6E1B-2C66-4C12-8181-EA8FA64C933F}" type="sibTrans" cxnId="{2AEA3357-56EE-4312-BB5E-17F9469B91B0}">
      <dgm:prSet/>
      <dgm:spPr/>
      <dgm:t>
        <a:bodyPr/>
        <a:lstStyle/>
        <a:p>
          <a:endParaRPr lang="ru-RU"/>
        </a:p>
      </dgm:t>
    </dgm:pt>
    <dgm:pt modelId="{3E364B44-D8EE-4F49-85FD-20C84E798C92}">
      <dgm:prSet phldrT="[Текст]" custT="1"/>
      <dgm:spPr/>
      <dgm:t>
        <a:bodyPr/>
        <a:lstStyle/>
        <a:p>
          <a:r>
            <a:rPr lang="ru-RU" sz="1400" dirty="0"/>
            <a:t>3</a:t>
          </a:r>
          <a:r>
            <a:rPr lang="ru-RU" sz="500" dirty="0"/>
            <a:t> </a:t>
          </a:r>
          <a:r>
            <a:rPr lang="ru-RU" sz="1600" dirty="0"/>
            <a:t>этап</a:t>
          </a:r>
          <a:r>
            <a:rPr lang="ru-RU" sz="500" dirty="0"/>
            <a:t> </a:t>
          </a:r>
        </a:p>
      </dgm:t>
    </dgm:pt>
    <dgm:pt modelId="{10BE5B87-F6A2-44BE-89DF-3045973EEAAB}" type="parTrans" cxnId="{CD8F03E8-B5BD-4334-988B-AF198ACD327F}">
      <dgm:prSet/>
      <dgm:spPr/>
      <dgm:t>
        <a:bodyPr/>
        <a:lstStyle/>
        <a:p>
          <a:endParaRPr lang="ru-RU"/>
        </a:p>
      </dgm:t>
    </dgm:pt>
    <dgm:pt modelId="{0303885A-8FAC-4ED2-A308-D27E7752B187}" type="sibTrans" cxnId="{CD8F03E8-B5BD-4334-988B-AF198ACD327F}">
      <dgm:prSet/>
      <dgm:spPr/>
      <dgm:t>
        <a:bodyPr/>
        <a:lstStyle/>
        <a:p>
          <a:endParaRPr lang="ru-RU"/>
        </a:p>
      </dgm:t>
    </dgm:pt>
    <dgm:pt modelId="{E4144344-D495-46F0-8411-710ED145D667}">
      <dgm:prSet phldrT="[Текст]" custT="1"/>
      <dgm:spPr/>
      <dgm:t>
        <a:bodyPr/>
        <a:lstStyle/>
        <a:p>
          <a:pPr>
            <a:buNone/>
          </a:pPr>
          <a:r>
            <a:rPr lang="ru-RU" sz="1800" dirty="0"/>
            <a:t>Описание (углубленная оценка развития)</a:t>
          </a:r>
        </a:p>
      </dgm:t>
    </dgm:pt>
    <dgm:pt modelId="{AB498A10-454C-44BC-B1F8-832D9652AA62}" type="parTrans" cxnId="{C36C53BD-933E-453F-B639-AC9D4B9C6946}">
      <dgm:prSet/>
      <dgm:spPr/>
      <dgm:t>
        <a:bodyPr/>
        <a:lstStyle/>
        <a:p>
          <a:endParaRPr lang="ru-RU"/>
        </a:p>
      </dgm:t>
    </dgm:pt>
    <dgm:pt modelId="{16BAC9EA-2D12-42F4-B5ED-8F6348925BB8}" type="sibTrans" cxnId="{C36C53BD-933E-453F-B639-AC9D4B9C6946}">
      <dgm:prSet/>
      <dgm:spPr/>
      <dgm:t>
        <a:bodyPr/>
        <a:lstStyle/>
        <a:p>
          <a:endParaRPr lang="ru-RU"/>
        </a:p>
      </dgm:t>
    </dgm:pt>
    <dgm:pt modelId="{8D126B56-0332-45C4-8169-B27627A4F047}">
      <dgm:prSet phldrT="[Текст]" custT="1"/>
      <dgm:spPr/>
      <dgm:t>
        <a:bodyPr anchor="t"/>
        <a:lstStyle/>
        <a:p>
          <a:pPr>
            <a:buFont typeface="Wingdings" pitchFamily="2" charset="2"/>
            <a:buChar char="ü"/>
          </a:pPr>
          <a:r>
            <a:rPr lang="ru-RU" sz="1800" dirty="0"/>
            <a:t>Скрининг</a:t>
          </a:r>
        </a:p>
      </dgm:t>
    </dgm:pt>
    <dgm:pt modelId="{8EB40598-2135-4914-A88F-D35BF2D822D6}" type="parTrans" cxnId="{70CD9994-3F2E-4521-BC25-D90EBD93C6B4}">
      <dgm:prSet/>
      <dgm:spPr/>
      <dgm:t>
        <a:bodyPr/>
        <a:lstStyle/>
        <a:p>
          <a:endParaRPr lang="ru-RU"/>
        </a:p>
      </dgm:t>
    </dgm:pt>
    <dgm:pt modelId="{73C24DAE-9086-4833-B0AE-BDB032C203C0}" type="sibTrans" cxnId="{70CD9994-3F2E-4521-BC25-D90EBD93C6B4}">
      <dgm:prSet/>
      <dgm:spPr/>
      <dgm:t>
        <a:bodyPr/>
        <a:lstStyle/>
        <a:p>
          <a:endParaRPr lang="ru-RU"/>
        </a:p>
      </dgm:t>
    </dgm:pt>
    <dgm:pt modelId="{E2F6C06D-F855-49E3-83EE-BC38EC8D74BD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pPr>
            <a:buFont typeface="Wingdings" pitchFamily="2" charset="2"/>
            <a:buChar char="ü"/>
          </a:pPr>
          <a:r>
            <a:rPr lang="ru-RU" sz="1800" dirty="0"/>
            <a:t>Диагностические группы</a:t>
          </a:r>
        </a:p>
      </dgm:t>
    </dgm:pt>
    <dgm:pt modelId="{C813417F-E3B9-45E7-9E1A-D4A1C2A1C2F2}" type="parTrans" cxnId="{4250F1E2-9291-467A-902E-42BB57B7081A}">
      <dgm:prSet/>
      <dgm:spPr/>
      <dgm:t>
        <a:bodyPr/>
        <a:lstStyle/>
        <a:p>
          <a:endParaRPr lang="ru-RU"/>
        </a:p>
      </dgm:t>
    </dgm:pt>
    <dgm:pt modelId="{B16D8EEA-49CE-4A4F-BBB7-BD280B9D7423}" type="sibTrans" cxnId="{4250F1E2-9291-467A-902E-42BB57B7081A}">
      <dgm:prSet/>
      <dgm:spPr/>
      <dgm:t>
        <a:bodyPr/>
        <a:lstStyle/>
        <a:p>
          <a:endParaRPr lang="ru-RU"/>
        </a:p>
      </dgm:t>
    </dgm:pt>
    <dgm:pt modelId="{3BACDE56-B8A8-46A3-9BD0-8490AE240BE9}">
      <dgm:prSet phldrT="[Текст]" custT="1"/>
      <dgm:spPr/>
      <dgm:t>
        <a:bodyPr/>
        <a:lstStyle/>
        <a:p>
          <a:pPr>
            <a:buFont typeface="Wingdings" pitchFamily="2" charset="2"/>
            <a:buChar char="ü"/>
          </a:pPr>
          <a:r>
            <a:rPr lang="ru-RU" sz="1800" dirty="0"/>
            <a:t>Профиль развития </a:t>
          </a:r>
        </a:p>
      </dgm:t>
    </dgm:pt>
    <dgm:pt modelId="{329FB609-8791-49EC-B0E9-2ABF25744DED}" type="parTrans" cxnId="{3C47FC04-2764-49B5-B9BA-88613D7E7721}">
      <dgm:prSet/>
      <dgm:spPr/>
      <dgm:t>
        <a:bodyPr/>
        <a:lstStyle/>
        <a:p>
          <a:endParaRPr lang="ru-RU"/>
        </a:p>
      </dgm:t>
    </dgm:pt>
    <dgm:pt modelId="{764EB630-7608-41D4-8CD0-38441B1914DD}" type="sibTrans" cxnId="{3C47FC04-2764-49B5-B9BA-88613D7E7721}">
      <dgm:prSet/>
      <dgm:spPr/>
      <dgm:t>
        <a:bodyPr/>
        <a:lstStyle/>
        <a:p>
          <a:endParaRPr lang="ru-RU"/>
        </a:p>
      </dgm:t>
    </dgm:pt>
    <dgm:pt modelId="{EC8EF0E6-C492-44A9-B284-7B1D70F5D332}">
      <dgm:prSet phldrT="[Текст]" custT="1"/>
      <dgm:spPr/>
      <dgm:t>
        <a:bodyPr/>
        <a:lstStyle/>
        <a:p>
          <a:pPr>
            <a:buFont typeface="Wingdings" pitchFamily="2" charset="2"/>
            <a:buChar char="ü"/>
          </a:pPr>
          <a:r>
            <a:rPr lang="ru-RU" sz="1800" dirty="0"/>
            <a:t>Сильные и слабые стороны развития</a:t>
          </a:r>
        </a:p>
      </dgm:t>
    </dgm:pt>
    <dgm:pt modelId="{079FC265-AA60-4802-99B1-7A06C3A920C3}" type="parTrans" cxnId="{6C4A0F8E-9834-4ED9-8E6B-0B31687A3EB9}">
      <dgm:prSet/>
      <dgm:spPr/>
      <dgm:t>
        <a:bodyPr/>
        <a:lstStyle/>
        <a:p>
          <a:endParaRPr lang="ru-RU"/>
        </a:p>
      </dgm:t>
    </dgm:pt>
    <dgm:pt modelId="{0A45AA4C-4B5B-4F68-849D-EDD0D260FE83}" type="sibTrans" cxnId="{6C4A0F8E-9834-4ED9-8E6B-0B31687A3EB9}">
      <dgm:prSet/>
      <dgm:spPr/>
      <dgm:t>
        <a:bodyPr/>
        <a:lstStyle/>
        <a:p>
          <a:endParaRPr lang="ru-RU"/>
        </a:p>
      </dgm:t>
    </dgm:pt>
    <dgm:pt modelId="{A76C2A4D-EAF5-4A8A-9646-407A2ED43E77}">
      <dgm:prSet phldrT="[Текст]" custT="1"/>
      <dgm:spPr/>
      <dgm:t>
        <a:bodyPr anchor="t"/>
        <a:lstStyle/>
        <a:p>
          <a:pPr>
            <a:buFont typeface="Wingdings" pitchFamily="2" charset="2"/>
            <a:buChar char="ü"/>
          </a:pPr>
          <a:r>
            <a:rPr lang="ru-RU" sz="1800" dirty="0"/>
            <a:t>Фиксирование «красных флажков»</a:t>
          </a:r>
        </a:p>
      </dgm:t>
    </dgm:pt>
    <dgm:pt modelId="{93571698-9105-4ADC-B0F1-924A74A6F3C4}" type="parTrans" cxnId="{5912FEC4-688E-4C26-9C32-2CCD269DD89D}">
      <dgm:prSet/>
      <dgm:spPr/>
      <dgm:t>
        <a:bodyPr/>
        <a:lstStyle/>
        <a:p>
          <a:endParaRPr lang="ru-RU"/>
        </a:p>
      </dgm:t>
    </dgm:pt>
    <dgm:pt modelId="{868CEB05-0A73-43EA-B2E8-20F832DEAFD3}" type="sibTrans" cxnId="{5912FEC4-688E-4C26-9C32-2CCD269DD89D}">
      <dgm:prSet/>
      <dgm:spPr/>
      <dgm:t>
        <a:bodyPr/>
        <a:lstStyle/>
        <a:p>
          <a:endParaRPr lang="ru-RU"/>
        </a:p>
      </dgm:t>
    </dgm:pt>
    <dgm:pt modelId="{A7CFDFFA-FE58-4388-85D8-0988F5B1E6B1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pPr>
            <a:buNone/>
          </a:pPr>
          <a:r>
            <a:rPr lang="ru-RU" sz="1800" dirty="0"/>
            <a:t>Уточнение </a:t>
          </a:r>
        </a:p>
      </dgm:t>
    </dgm:pt>
    <dgm:pt modelId="{1F69797C-3650-461D-91D6-D9F7A538F25A}" type="sibTrans" cxnId="{8B202629-BBC7-4F5E-B941-90A9CF3F03D7}">
      <dgm:prSet/>
      <dgm:spPr/>
      <dgm:t>
        <a:bodyPr/>
        <a:lstStyle/>
        <a:p>
          <a:endParaRPr lang="ru-RU"/>
        </a:p>
      </dgm:t>
    </dgm:pt>
    <dgm:pt modelId="{4FEB6F74-7A79-40D9-819D-545902522EE4}" type="parTrans" cxnId="{8B202629-BBC7-4F5E-B941-90A9CF3F03D7}">
      <dgm:prSet/>
      <dgm:spPr/>
      <dgm:t>
        <a:bodyPr/>
        <a:lstStyle/>
        <a:p>
          <a:endParaRPr lang="ru-RU"/>
        </a:p>
      </dgm:t>
    </dgm:pt>
    <dgm:pt modelId="{9E815C09-214B-444B-B348-9788454BD0F6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pPr>
            <a:buFont typeface="Wingdings" pitchFamily="2" charset="2"/>
            <a:buChar char="ü"/>
          </a:pPr>
          <a:r>
            <a:rPr lang="ru-RU" sz="1800" dirty="0"/>
            <a:t>Постановка клинического диагноза</a:t>
          </a:r>
        </a:p>
      </dgm:t>
    </dgm:pt>
    <dgm:pt modelId="{E3FCC20E-0FE5-4B4D-BCD6-2333D308FFDD}" type="parTrans" cxnId="{B341994C-7923-41E7-AB75-2A7AE5C8F663}">
      <dgm:prSet/>
      <dgm:spPr/>
      <dgm:t>
        <a:bodyPr/>
        <a:lstStyle/>
        <a:p>
          <a:endParaRPr lang="ru-RU"/>
        </a:p>
      </dgm:t>
    </dgm:pt>
    <dgm:pt modelId="{99AE6F4D-46AE-4918-854B-598EF679F1F0}" type="sibTrans" cxnId="{B341994C-7923-41E7-AB75-2A7AE5C8F663}">
      <dgm:prSet/>
      <dgm:spPr/>
      <dgm:t>
        <a:bodyPr/>
        <a:lstStyle/>
        <a:p>
          <a:endParaRPr lang="ru-RU"/>
        </a:p>
      </dgm:t>
    </dgm:pt>
    <dgm:pt modelId="{73BB85D1-4B5D-0745-9AC6-57A4B5B34E08}" type="pres">
      <dgm:prSet presAssocID="{010D24DD-A825-4084-ADC8-DD4C92AA25F2}" presName="Name0" presStyleCnt="0">
        <dgm:presLayoutVars>
          <dgm:dir/>
          <dgm:animLvl val="lvl"/>
          <dgm:resizeHandles val="exact"/>
        </dgm:presLayoutVars>
      </dgm:prSet>
      <dgm:spPr/>
    </dgm:pt>
    <dgm:pt modelId="{38F175FD-DF09-C441-8829-DBC027D9CAD6}" type="pres">
      <dgm:prSet presAssocID="{A1FFF4A5-CD30-4D50-BC31-696F299B4C89}" presName="composite" presStyleCnt="0"/>
      <dgm:spPr/>
    </dgm:pt>
    <dgm:pt modelId="{919F99C0-E11B-A54C-A665-FB2F5F2BBC8C}" type="pres">
      <dgm:prSet presAssocID="{A1FFF4A5-CD30-4D50-BC31-696F299B4C8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FE3673CA-BFE4-B940-92DE-E748EA59F9C9}" type="pres">
      <dgm:prSet presAssocID="{A1FFF4A5-CD30-4D50-BC31-696F299B4C89}" presName="desTx" presStyleLbl="alignAccFollowNode1" presStyleIdx="0" presStyleCnt="3">
        <dgm:presLayoutVars>
          <dgm:bulletEnabled val="1"/>
        </dgm:presLayoutVars>
      </dgm:prSet>
      <dgm:spPr/>
    </dgm:pt>
    <dgm:pt modelId="{D6F67DA7-6EBB-FC41-B470-A112A3DB5BF0}" type="pres">
      <dgm:prSet presAssocID="{E0260D0F-09FA-44C0-B044-56CB9561D763}" presName="space" presStyleCnt="0"/>
      <dgm:spPr/>
    </dgm:pt>
    <dgm:pt modelId="{CFE82ACB-12B3-AE46-80EE-89432D5EE25C}" type="pres">
      <dgm:prSet presAssocID="{743FBCE0-A1E2-4FFE-9478-2DD552F5796B}" presName="composite" presStyleCnt="0"/>
      <dgm:spPr/>
    </dgm:pt>
    <dgm:pt modelId="{CBF8BD33-C44A-174D-9040-3A675AD526CD}" type="pres">
      <dgm:prSet presAssocID="{743FBCE0-A1E2-4FFE-9478-2DD552F5796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A752CBD5-6233-274D-9632-A3EED4BDF07F}" type="pres">
      <dgm:prSet presAssocID="{743FBCE0-A1E2-4FFE-9478-2DD552F5796B}" presName="desTx" presStyleLbl="alignAccFollowNode1" presStyleIdx="1" presStyleCnt="3">
        <dgm:presLayoutVars>
          <dgm:bulletEnabled val="1"/>
        </dgm:presLayoutVars>
      </dgm:prSet>
      <dgm:spPr/>
    </dgm:pt>
    <dgm:pt modelId="{30F545BF-B560-E04E-AFC0-E12F1B8FF3D2}" type="pres">
      <dgm:prSet presAssocID="{164F6E1B-2C66-4C12-8181-EA8FA64C933F}" presName="space" presStyleCnt="0"/>
      <dgm:spPr/>
    </dgm:pt>
    <dgm:pt modelId="{73A82CB2-AE03-2047-AEDD-F74EF8EF15BF}" type="pres">
      <dgm:prSet presAssocID="{3E364B44-D8EE-4F49-85FD-20C84E798C92}" presName="composite" presStyleCnt="0"/>
      <dgm:spPr/>
    </dgm:pt>
    <dgm:pt modelId="{8C1842B1-43F6-7F44-BF38-B6AABAEDDAF0}" type="pres">
      <dgm:prSet presAssocID="{3E364B44-D8EE-4F49-85FD-20C84E798C9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3BB15C03-DE1D-4F49-8E93-3CDB5B32C973}" type="pres">
      <dgm:prSet presAssocID="{3E364B44-D8EE-4F49-85FD-20C84E798C92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3C47FC04-2764-49B5-B9BA-88613D7E7721}" srcId="{3E364B44-D8EE-4F49-85FD-20C84E798C92}" destId="{3BACDE56-B8A8-46A3-9BD0-8490AE240BE9}" srcOrd="1" destOrd="0" parTransId="{329FB609-8791-49EC-B0E9-2ABF25744DED}" sibTransId="{764EB630-7608-41D4-8CD0-38441B1914DD}"/>
    <dgm:cxn modelId="{17FF5426-D8DC-41FC-BF6B-A73E989A0BC1}" srcId="{010D24DD-A825-4084-ADC8-DD4C92AA25F2}" destId="{A1FFF4A5-CD30-4D50-BC31-696F299B4C89}" srcOrd="0" destOrd="0" parTransId="{8BAA2B14-D6EC-4E47-BD3B-140756769139}" sibTransId="{E0260D0F-09FA-44C0-B044-56CB9561D763}"/>
    <dgm:cxn modelId="{8B202629-BBC7-4F5E-B941-90A9CF3F03D7}" srcId="{743FBCE0-A1E2-4FFE-9478-2DD552F5796B}" destId="{A7CFDFFA-FE58-4388-85D8-0988F5B1E6B1}" srcOrd="0" destOrd="0" parTransId="{4FEB6F74-7A79-40D9-819D-545902522EE4}" sibTransId="{1F69797C-3650-461D-91D6-D9F7A538F25A}"/>
    <dgm:cxn modelId="{4F52C13C-FE27-BE40-AC56-983F8347239C}" type="presOf" srcId="{E4144344-D495-46F0-8411-710ED145D667}" destId="{3BB15C03-DE1D-4F49-8E93-3CDB5B32C973}" srcOrd="0" destOrd="0" presId="urn:microsoft.com/office/officeart/2005/8/layout/hList1"/>
    <dgm:cxn modelId="{FF40C642-EC1C-2D48-8076-7C24796BD60F}" type="presOf" srcId="{A76C2A4D-EAF5-4A8A-9646-407A2ED43E77}" destId="{FE3673CA-BFE4-B940-92DE-E748EA59F9C9}" srcOrd="0" destOrd="1" presId="urn:microsoft.com/office/officeart/2005/8/layout/hList1"/>
    <dgm:cxn modelId="{B341994C-7923-41E7-AB75-2A7AE5C8F663}" srcId="{743FBCE0-A1E2-4FFE-9478-2DD552F5796B}" destId="{9E815C09-214B-444B-B348-9788454BD0F6}" srcOrd="2" destOrd="0" parTransId="{E3FCC20E-0FE5-4B4D-BCD6-2333D308FFDD}" sibTransId="{99AE6F4D-46AE-4918-854B-598EF679F1F0}"/>
    <dgm:cxn modelId="{2AEA3357-56EE-4312-BB5E-17F9469B91B0}" srcId="{010D24DD-A825-4084-ADC8-DD4C92AA25F2}" destId="{743FBCE0-A1E2-4FFE-9478-2DD552F5796B}" srcOrd="1" destOrd="0" parTransId="{E4BACABD-DAC0-44BA-AD8E-4F9A95C44361}" sibTransId="{164F6E1B-2C66-4C12-8181-EA8FA64C933F}"/>
    <dgm:cxn modelId="{449A0B5B-2DA9-6B48-A82D-0572988C6D8E}" type="presOf" srcId="{8D126B56-0332-45C4-8169-B27627A4F047}" destId="{FE3673CA-BFE4-B940-92DE-E748EA59F9C9}" srcOrd="0" destOrd="2" presId="urn:microsoft.com/office/officeart/2005/8/layout/hList1"/>
    <dgm:cxn modelId="{5E16AD60-2E28-3542-A427-2FEF455E915F}" type="presOf" srcId="{EC8EF0E6-C492-44A9-B284-7B1D70F5D332}" destId="{3BB15C03-DE1D-4F49-8E93-3CDB5B32C973}" srcOrd="0" destOrd="2" presId="urn:microsoft.com/office/officeart/2005/8/layout/hList1"/>
    <dgm:cxn modelId="{6C4A0F8E-9834-4ED9-8E6B-0B31687A3EB9}" srcId="{3E364B44-D8EE-4F49-85FD-20C84E798C92}" destId="{EC8EF0E6-C492-44A9-B284-7B1D70F5D332}" srcOrd="2" destOrd="0" parTransId="{079FC265-AA60-4802-99B1-7A06C3A920C3}" sibTransId="{0A45AA4C-4B5B-4F68-849D-EDD0D260FE83}"/>
    <dgm:cxn modelId="{92FEBC8F-88F5-4005-8224-F2B704399B05}" srcId="{A1FFF4A5-CD30-4D50-BC31-696F299B4C89}" destId="{A07407AE-BE4E-4B46-93B3-9699EDC7D84B}" srcOrd="0" destOrd="0" parTransId="{4BED94EE-0E75-449A-B39F-B7475B93874E}" sibTransId="{169EAAE3-F610-4A84-B02C-7488D003AA68}"/>
    <dgm:cxn modelId="{DA886692-AAFB-6340-8142-A416C61E3CD2}" type="presOf" srcId="{E2F6C06D-F855-49E3-83EE-BC38EC8D74BD}" destId="{A752CBD5-6233-274D-9632-A3EED4BDF07F}" srcOrd="0" destOrd="1" presId="urn:microsoft.com/office/officeart/2005/8/layout/hList1"/>
    <dgm:cxn modelId="{70CD9994-3F2E-4521-BC25-D90EBD93C6B4}" srcId="{A1FFF4A5-CD30-4D50-BC31-696F299B4C89}" destId="{8D126B56-0332-45C4-8169-B27627A4F047}" srcOrd="2" destOrd="0" parTransId="{8EB40598-2135-4914-A88F-D35BF2D822D6}" sibTransId="{73C24DAE-9086-4833-B0AE-BDB032C203C0}"/>
    <dgm:cxn modelId="{E894D7AA-8C65-C144-B77A-238C7E930B62}" type="presOf" srcId="{A1FFF4A5-CD30-4D50-BC31-696F299B4C89}" destId="{919F99C0-E11B-A54C-A665-FB2F5F2BBC8C}" srcOrd="0" destOrd="0" presId="urn:microsoft.com/office/officeart/2005/8/layout/hList1"/>
    <dgm:cxn modelId="{995EE7B0-278E-7441-9EB5-ABBC2794569C}" type="presOf" srcId="{A7CFDFFA-FE58-4388-85D8-0988F5B1E6B1}" destId="{A752CBD5-6233-274D-9632-A3EED4BDF07F}" srcOrd="0" destOrd="0" presId="urn:microsoft.com/office/officeart/2005/8/layout/hList1"/>
    <dgm:cxn modelId="{12DE19B5-D0B1-EE49-A11F-C696DF7C7785}" type="presOf" srcId="{A07407AE-BE4E-4B46-93B3-9699EDC7D84B}" destId="{FE3673CA-BFE4-B940-92DE-E748EA59F9C9}" srcOrd="0" destOrd="0" presId="urn:microsoft.com/office/officeart/2005/8/layout/hList1"/>
    <dgm:cxn modelId="{C36C53BD-933E-453F-B639-AC9D4B9C6946}" srcId="{3E364B44-D8EE-4F49-85FD-20C84E798C92}" destId="{E4144344-D495-46F0-8411-710ED145D667}" srcOrd="0" destOrd="0" parTransId="{AB498A10-454C-44BC-B1F8-832D9652AA62}" sibTransId="{16BAC9EA-2D12-42F4-B5ED-8F6348925BB8}"/>
    <dgm:cxn modelId="{2910A1BE-A9EF-0F46-ACE5-FFCD8C76D047}" type="presOf" srcId="{3BACDE56-B8A8-46A3-9BD0-8490AE240BE9}" destId="{3BB15C03-DE1D-4F49-8E93-3CDB5B32C973}" srcOrd="0" destOrd="1" presId="urn:microsoft.com/office/officeart/2005/8/layout/hList1"/>
    <dgm:cxn modelId="{E70232C0-7936-41EE-998D-E07C31B93314}" type="presOf" srcId="{9E815C09-214B-444B-B348-9788454BD0F6}" destId="{A752CBD5-6233-274D-9632-A3EED4BDF07F}" srcOrd="0" destOrd="2" presId="urn:microsoft.com/office/officeart/2005/8/layout/hList1"/>
    <dgm:cxn modelId="{5912FEC4-688E-4C26-9C32-2CCD269DD89D}" srcId="{A1FFF4A5-CD30-4D50-BC31-696F299B4C89}" destId="{A76C2A4D-EAF5-4A8A-9646-407A2ED43E77}" srcOrd="1" destOrd="0" parTransId="{93571698-9105-4ADC-B0F1-924A74A6F3C4}" sibTransId="{868CEB05-0A73-43EA-B2E8-20F832DEAFD3}"/>
    <dgm:cxn modelId="{93CE42DA-3606-5045-B7ED-529B41B23966}" type="presOf" srcId="{743FBCE0-A1E2-4FFE-9478-2DD552F5796B}" destId="{CBF8BD33-C44A-174D-9040-3A675AD526CD}" srcOrd="0" destOrd="0" presId="urn:microsoft.com/office/officeart/2005/8/layout/hList1"/>
    <dgm:cxn modelId="{4250F1E2-9291-467A-902E-42BB57B7081A}" srcId="{743FBCE0-A1E2-4FFE-9478-2DD552F5796B}" destId="{E2F6C06D-F855-49E3-83EE-BC38EC8D74BD}" srcOrd="1" destOrd="0" parTransId="{C813417F-E3B9-45E7-9E1A-D4A1C2A1C2F2}" sibTransId="{B16D8EEA-49CE-4A4F-BBB7-BD280B9D7423}"/>
    <dgm:cxn modelId="{CD8F03E8-B5BD-4334-988B-AF198ACD327F}" srcId="{010D24DD-A825-4084-ADC8-DD4C92AA25F2}" destId="{3E364B44-D8EE-4F49-85FD-20C84E798C92}" srcOrd="2" destOrd="0" parTransId="{10BE5B87-F6A2-44BE-89DF-3045973EEAAB}" sibTransId="{0303885A-8FAC-4ED2-A308-D27E7752B187}"/>
    <dgm:cxn modelId="{53B498E9-75DF-D141-838F-B867FD68279B}" type="presOf" srcId="{010D24DD-A825-4084-ADC8-DD4C92AA25F2}" destId="{73BB85D1-4B5D-0745-9AC6-57A4B5B34E08}" srcOrd="0" destOrd="0" presId="urn:microsoft.com/office/officeart/2005/8/layout/hList1"/>
    <dgm:cxn modelId="{E09CBCFC-D1AE-7440-B725-8F73CB6CA601}" type="presOf" srcId="{3E364B44-D8EE-4F49-85FD-20C84E798C92}" destId="{8C1842B1-43F6-7F44-BF38-B6AABAEDDAF0}" srcOrd="0" destOrd="0" presId="urn:microsoft.com/office/officeart/2005/8/layout/hList1"/>
    <dgm:cxn modelId="{F31EE532-C3B8-E54A-9941-71485DDF33B6}" type="presParOf" srcId="{73BB85D1-4B5D-0745-9AC6-57A4B5B34E08}" destId="{38F175FD-DF09-C441-8829-DBC027D9CAD6}" srcOrd="0" destOrd="0" presId="urn:microsoft.com/office/officeart/2005/8/layout/hList1"/>
    <dgm:cxn modelId="{99A618F5-7CF0-3647-9F62-C4281F854B73}" type="presParOf" srcId="{38F175FD-DF09-C441-8829-DBC027D9CAD6}" destId="{919F99C0-E11B-A54C-A665-FB2F5F2BBC8C}" srcOrd="0" destOrd="0" presId="urn:microsoft.com/office/officeart/2005/8/layout/hList1"/>
    <dgm:cxn modelId="{4E974AD2-7A04-3B4D-9B27-5F7BFE6A0823}" type="presParOf" srcId="{38F175FD-DF09-C441-8829-DBC027D9CAD6}" destId="{FE3673CA-BFE4-B940-92DE-E748EA59F9C9}" srcOrd="1" destOrd="0" presId="urn:microsoft.com/office/officeart/2005/8/layout/hList1"/>
    <dgm:cxn modelId="{ECA90622-F1D3-1645-AF49-CEC25B87B8AE}" type="presParOf" srcId="{73BB85D1-4B5D-0745-9AC6-57A4B5B34E08}" destId="{D6F67DA7-6EBB-FC41-B470-A112A3DB5BF0}" srcOrd="1" destOrd="0" presId="urn:microsoft.com/office/officeart/2005/8/layout/hList1"/>
    <dgm:cxn modelId="{4ED3181A-D026-A54E-9391-5CB486E8358E}" type="presParOf" srcId="{73BB85D1-4B5D-0745-9AC6-57A4B5B34E08}" destId="{CFE82ACB-12B3-AE46-80EE-89432D5EE25C}" srcOrd="2" destOrd="0" presId="urn:microsoft.com/office/officeart/2005/8/layout/hList1"/>
    <dgm:cxn modelId="{81EC84EE-A20A-1A4C-A433-F47DBB656EA6}" type="presParOf" srcId="{CFE82ACB-12B3-AE46-80EE-89432D5EE25C}" destId="{CBF8BD33-C44A-174D-9040-3A675AD526CD}" srcOrd="0" destOrd="0" presId="urn:microsoft.com/office/officeart/2005/8/layout/hList1"/>
    <dgm:cxn modelId="{4B76DCAC-1BDA-2D41-9653-FEA12E99E958}" type="presParOf" srcId="{CFE82ACB-12B3-AE46-80EE-89432D5EE25C}" destId="{A752CBD5-6233-274D-9632-A3EED4BDF07F}" srcOrd="1" destOrd="0" presId="urn:microsoft.com/office/officeart/2005/8/layout/hList1"/>
    <dgm:cxn modelId="{839E83D6-420F-434E-88F6-B97AFE68012E}" type="presParOf" srcId="{73BB85D1-4B5D-0745-9AC6-57A4B5B34E08}" destId="{30F545BF-B560-E04E-AFC0-E12F1B8FF3D2}" srcOrd="3" destOrd="0" presId="urn:microsoft.com/office/officeart/2005/8/layout/hList1"/>
    <dgm:cxn modelId="{00A826CE-CE28-D240-A652-D51AF114E311}" type="presParOf" srcId="{73BB85D1-4B5D-0745-9AC6-57A4B5B34E08}" destId="{73A82CB2-AE03-2047-AEDD-F74EF8EF15BF}" srcOrd="4" destOrd="0" presId="urn:microsoft.com/office/officeart/2005/8/layout/hList1"/>
    <dgm:cxn modelId="{47936E66-32CF-EB42-893E-CC2C528DD8E9}" type="presParOf" srcId="{73A82CB2-AE03-2047-AEDD-F74EF8EF15BF}" destId="{8C1842B1-43F6-7F44-BF38-B6AABAEDDAF0}" srcOrd="0" destOrd="0" presId="urn:microsoft.com/office/officeart/2005/8/layout/hList1"/>
    <dgm:cxn modelId="{65E4D80B-ED98-974A-B3AB-A1C43273BE6D}" type="presParOf" srcId="{73A82CB2-AE03-2047-AEDD-F74EF8EF15BF}" destId="{3BB15C03-DE1D-4F49-8E93-3CDB5B32C97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EFF68EB-21FC-7E41-A575-E92796B0A25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80D78DA-42B0-F045-A41B-3DD1B4436AF0}">
      <dgm:prSet/>
      <dgm:spPr/>
      <dgm:t>
        <a:bodyPr/>
        <a:lstStyle/>
        <a:p>
          <a:r>
            <a:rPr lang="ru-RU" b="1"/>
            <a:t>Трудности диагностики</a:t>
          </a:r>
          <a:endParaRPr lang="ru-RU"/>
        </a:p>
      </dgm:t>
    </dgm:pt>
    <dgm:pt modelId="{533F66AC-688E-384F-83B4-7539216E1540}" type="parTrans" cxnId="{B44734D8-C067-9B4F-9223-BD49FFDFF13B}">
      <dgm:prSet/>
      <dgm:spPr/>
      <dgm:t>
        <a:bodyPr/>
        <a:lstStyle/>
        <a:p>
          <a:endParaRPr lang="ru-RU"/>
        </a:p>
      </dgm:t>
    </dgm:pt>
    <dgm:pt modelId="{42D26F65-87F0-414C-9590-346A7C86072E}" type="sibTrans" cxnId="{B44734D8-C067-9B4F-9223-BD49FFDFF13B}">
      <dgm:prSet/>
      <dgm:spPr/>
      <dgm:t>
        <a:bodyPr/>
        <a:lstStyle/>
        <a:p>
          <a:endParaRPr lang="ru-RU"/>
        </a:p>
      </dgm:t>
    </dgm:pt>
    <dgm:pt modelId="{D76ABD62-B419-394F-BAA4-95CF8F8E5A02}">
      <dgm:prSet/>
      <dgm:spPr/>
      <dgm:t>
        <a:bodyPr/>
        <a:lstStyle/>
        <a:p>
          <a:r>
            <a:rPr lang="ru-RU"/>
            <a:t>Нет биологического теста</a:t>
          </a:r>
        </a:p>
      </dgm:t>
    </dgm:pt>
    <dgm:pt modelId="{4B479ED4-E75A-2D4C-B195-DE85670B1089}" type="parTrans" cxnId="{F90A37E4-DEF4-DD4D-A99A-5140233F69E8}">
      <dgm:prSet/>
      <dgm:spPr/>
      <dgm:t>
        <a:bodyPr/>
        <a:lstStyle/>
        <a:p>
          <a:endParaRPr lang="ru-RU"/>
        </a:p>
      </dgm:t>
    </dgm:pt>
    <dgm:pt modelId="{5EFE4625-859B-0347-83EB-48F8A2433A1C}" type="sibTrans" cxnId="{F90A37E4-DEF4-DD4D-A99A-5140233F69E8}">
      <dgm:prSet/>
      <dgm:spPr/>
      <dgm:t>
        <a:bodyPr/>
        <a:lstStyle/>
        <a:p>
          <a:endParaRPr lang="ru-RU"/>
        </a:p>
      </dgm:t>
    </dgm:pt>
    <dgm:pt modelId="{FF334103-35F3-B644-ACC8-9EABC9EDBA4A}">
      <dgm:prSet/>
      <dgm:spPr/>
      <dgm:t>
        <a:bodyPr/>
        <a:lstStyle/>
        <a:p>
          <a:r>
            <a:rPr lang="ru-RU"/>
            <a:t>Изменение проявлений РАС с возрастом</a:t>
          </a:r>
        </a:p>
      </dgm:t>
    </dgm:pt>
    <dgm:pt modelId="{30642D1D-1236-F342-8D7A-1FABFDD6811E}" type="parTrans" cxnId="{39745B16-21F8-5845-8546-F273564EB0C9}">
      <dgm:prSet/>
      <dgm:spPr/>
      <dgm:t>
        <a:bodyPr/>
        <a:lstStyle/>
        <a:p>
          <a:endParaRPr lang="ru-RU"/>
        </a:p>
      </dgm:t>
    </dgm:pt>
    <dgm:pt modelId="{3743D4CB-82AE-0A4D-B448-A5D21906622B}" type="sibTrans" cxnId="{39745B16-21F8-5845-8546-F273564EB0C9}">
      <dgm:prSet/>
      <dgm:spPr/>
      <dgm:t>
        <a:bodyPr/>
        <a:lstStyle/>
        <a:p>
          <a:endParaRPr lang="ru-RU"/>
        </a:p>
      </dgm:t>
    </dgm:pt>
    <dgm:pt modelId="{0BD23719-220D-BF4B-9E57-A729136ABFC3}">
      <dgm:prSet/>
      <dgm:spPr/>
      <dgm:t>
        <a:bodyPr/>
        <a:lstStyle/>
        <a:p>
          <a:r>
            <a:rPr lang="ru-RU" dirty="0"/>
            <a:t>Вариативность проявлений у разных людей, у одного человека в разных ситуациях</a:t>
          </a:r>
        </a:p>
      </dgm:t>
    </dgm:pt>
    <dgm:pt modelId="{E9A37E7B-CE78-2E49-84EE-11156EC2D5F1}" type="parTrans" cxnId="{8E857DF9-BDBA-034F-88C6-269088AB5C20}">
      <dgm:prSet/>
      <dgm:spPr/>
      <dgm:t>
        <a:bodyPr/>
        <a:lstStyle/>
        <a:p>
          <a:endParaRPr lang="ru-RU"/>
        </a:p>
      </dgm:t>
    </dgm:pt>
    <dgm:pt modelId="{F720717E-86ED-C44D-9F08-DC54A03BF12A}" type="sibTrans" cxnId="{8E857DF9-BDBA-034F-88C6-269088AB5C20}">
      <dgm:prSet/>
      <dgm:spPr/>
      <dgm:t>
        <a:bodyPr/>
        <a:lstStyle/>
        <a:p>
          <a:endParaRPr lang="ru-RU"/>
        </a:p>
      </dgm:t>
    </dgm:pt>
    <dgm:pt modelId="{CCB46113-0F75-E647-A70B-E8BABD044B7F}">
      <dgm:prSet/>
      <dgm:spPr/>
      <dgm:t>
        <a:bodyPr/>
        <a:lstStyle/>
        <a:p>
          <a:r>
            <a:rPr lang="ru-RU"/>
            <a:t>Проявления частично пересекаются с другими состояниями</a:t>
          </a:r>
        </a:p>
      </dgm:t>
    </dgm:pt>
    <dgm:pt modelId="{0A825280-094E-B945-8C65-83D294BD2080}" type="parTrans" cxnId="{532965C4-2AEA-3346-A8C9-7363F6F01008}">
      <dgm:prSet/>
      <dgm:spPr/>
      <dgm:t>
        <a:bodyPr/>
        <a:lstStyle/>
        <a:p>
          <a:endParaRPr lang="ru-RU"/>
        </a:p>
      </dgm:t>
    </dgm:pt>
    <dgm:pt modelId="{BF82B9D4-7318-3844-AB8E-54544B4599A5}" type="sibTrans" cxnId="{532965C4-2AEA-3346-A8C9-7363F6F01008}">
      <dgm:prSet/>
      <dgm:spPr/>
      <dgm:t>
        <a:bodyPr/>
        <a:lstStyle/>
        <a:p>
          <a:endParaRPr lang="ru-RU"/>
        </a:p>
      </dgm:t>
    </dgm:pt>
    <dgm:pt modelId="{E4151C31-273A-7B4F-8333-D894787CFD56}">
      <dgm:prSet/>
      <dgm:spPr/>
      <dgm:t>
        <a:bodyPr/>
        <a:lstStyle/>
        <a:p>
          <a:r>
            <a:rPr lang="ru-RU"/>
            <a:t>Различия в понимании диагностических критериев</a:t>
          </a:r>
        </a:p>
      </dgm:t>
    </dgm:pt>
    <dgm:pt modelId="{CE07993B-B401-734D-BE58-CE33F1E7B820}" type="parTrans" cxnId="{57302619-C40A-4443-B184-151E5A3E45BC}">
      <dgm:prSet/>
      <dgm:spPr/>
      <dgm:t>
        <a:bodyPr/>
        <a:lstStyle/>
        <a:p>
          <a:endParaRPr lang="ru-RU"/>
        </a:p>
      </dgm:t>
    </dgm:pt>
    <dgm:pt modelId="{491F7E6D-0CA6-7847-ABF3-337308DD13FD}" type="sibTrans" cxnId="{57302619-C40A-4443-B184-151E5A3E45BC}">
      <dgm:prSet/>
      <dgm:spPr/>
      <dgm:t>
        <a:bodyPr/>
        <a:lstStyle/>
        <a:p>
          <a:endParaRPr lang="ru-RU"/>
        </a:p>
      </dgm:t>
    </dgm:pt>
    <dgm:pt modelId="{2F12AD1A-6964-4C45-B42C-217F1CEFF18A}">
      <dgm:prSet/>
      <dgm:spPr/>
      <dgm:t>
        <a:bodyPr/>
        <a:lstStyle/>
        <a:p>
          <a:r>
            <a:rPr lang="ru-RU"/>
            <a:t>Различия в проведении наблюдения</a:t>
          </a:r>
        </a:p>
      </dgm:t>
    </dgm:pt>
    <dgm:pt modelId="{5AABFBF7-9240-9749-B823-177D19C2E61A}" type="parTrans" cxnId="{25FDDE89-27BF-7F4D-8163-D78077BF54D0}">
      <dgm:prSet/>
      <dgm:spPr/>
      <dgm:t>
        <a:bodyPr/>
        <a:lstStyle/>
        <a:p>
          <a:endParaRPr lang="ru-RU"/>
        </a:p>
      </dgm:t>
    </dgm:pt>
    <dgm:pt modelId="{8458C7EF-C41A-CF4B-9660-D55E40A90F4F}" type="sibTrans" cxnId="{25FDDE89-27BF-7F4D-8163-D78077BF54D0}">
      <dgm:prSet/>
      <dgm:spPr/>
      <dgm:t>
        <a:bodyPr/>
        <a:lstStyle/>
        <a:p>
          <a:endParaRPr lang="ru-RU"/>
        </a:p>
      </dgm:t>
    </dgm:pt>
    <dgm:pt modelId="{25206A61-9A57-F94A-83F6-914A8AF1A178}" type="pres">
      <dgm:prSet presAssocID="{0EFF68EB-21FC-7E41-A575-E92796B0A25A}" presName="vert0" presStyleCnt="0">
        <dgm:presLayoutVars>
          <dgm:dir/>
          <dgm:animOne val="branch"/>
          <dgm:animLvl val="lvl"/>
        </dgm:presLayoutVars>
      </dgm:prSet>
      <dgm:spPr/>
    </dgm:pt>
    <dgm:pt modelId="{993649D5-1F4C-854A-9A46-941DF1B6E156}" type="pres">
      <dgm:prSet presAssocID="{980D78DA-42B0-F045-A41B-3DD1B4436AF0}" presName="thickLine" presStyleLbl="alignNode1" presStyleIdx="0" presStyleCnt="7"/>
      <dgm:spPr/>
    </dgm:pt>
    <dgm:pt modelId="{7E38E417-36F3-BD4F-8C1F-E9C13D85C673}" type="pres">
      <dgm:prSet presAssocID="{980D78DA-42B0-F045-A41B-3DD1B4436AF0}" presName="horz1" presStyleCnt="0"/>
      <dgm:spPr/>
    </dgm:pt>
    <dgm:pt modelId="{07D427EE-84D1-E74F-B9AA-E00A2AC4C3D3}" type="pres">
      <dgm:prSet presAssocID="{980D78DA-42B0-F045-A41B-3DD1B4436AF0}" presName="tx1" presStyleLbl="revTx" presStyleIdx="0" presStyleCnt="7"/>
      <dgm:spPr/>
    </dgm:pt>
    <dgm:pt modelId="{B08AF9AD-C446-004C-BE0E-CC3885FDE082}" type="pres">
      <dgm:prSet presAssocID="{980D78DA-42B0-F045-A41B-3DD1B4436AF0}" presName="vert1" presStyleCnt="0"/>
      <dgm:spPr/>
    </dgm:pt>
    <dgm:pt modelId="{6F99E821-67B9-974C-A50E-291B9215EEE6}" type="pres">
      <dgm:prSet presAssocID="{D76ABD62-B419-394F-BAA4-95CF8F8E5A02}" presName="thickLine" presStyleLbl="alignNode1" presStyleIdx="1" presStyleCnt="7"/>
      <dgm:spPr/>
    </dgm:pt>
    <dgm:pt modelId="{8A9C9EE9-989B-244E-ABB0-A9AE87EA1650}" type="pres">
      <dgm:prSet presAssocID="{D76ABD62-B419-394F-BAA4-95CF8F8E5A02}" presName="horz1" presStyleCnt="0"/>
      <dgm:spPr/>
    </dgm:pt>
    <dgm:pt modelId="{84A11AC4-A2F3-B240-8BF3-7F9E9CE1373D}" type="pres">
      <dgm:prSet presAssocID="{D76ABD62-B419-394F-BAA4-95CF8F8E5A02}" presName="tx1" presStyleLbl="revTx" presStyleIdx="1" presStyleCnt="7"/>
      <dgm:spPr/>
    </dgm:pt>
    <dgm:pt modelId="{CB3161D6-7304-2E4F-9E76-83CD02CD9436}" type="pres">
      <dgm:prSet presAssocID="{D76ABD62-B419-394F-BAA4-95CF8F8E5A02}" presName="vert1" presStyleCnt="0"/>
      <dgm:spPr/>
    </dgm:pt>
    <dgm:pt modelId="{DA845AF8-2F20-6E44-A905-DABAD0FA80B7}" type="pres">
      <dgm:prSet presAssocID="{FF334103-35F3-B644-ACC8-9EABC9EDBA4A}" presName="thickLine" presStyleLbl="alignNode1" presStyleIdx="2" presStyleCnt="7"/>
      <dgm:spPr/>
    </dgm:pt>
    <dgm:pt modelId="{CDB8CE2E-706A-194F-AA4D-11F7DA9CF4D8}" type="pres">
      <dgm:prSet presAssocID="{FF334103-35F3-B644-ACC8-9EABC9EDBA4A}" presName="horz1" presStyleCnt="0"/>
      <dgm:spPr/>
    </dgm:pt>
    <dgm:pt modelId="{B9830E0D-AA04-D54A-B8C7-E5E3F4BA4208}" type="pres">
      <dgm:prSet presAssocID="{FF334103-35F3-B644-ACC8-9EABC9EDBA4A}" presName="tx1" presStyleLbl="revTx" presStyleIdx="2" presStyleCnt="7"/>
      <dgm:spPr/>
    </dgm:pt>
    <dgm:pt modelId="{238ED57F-CB83-444E-B602-174E97C3E7D0}" type="pres">
      <dgm:prSet presAssocID="{FF334103-35F3-B644-ACC8-9EABC9EDBA4A}" presName="vert1" presStyleCnt="0"/>
      <dgm:spPr/>
    </dgm:pt>
    <dgm:pt modelId="{57AD4B34-AA07-3B4B-BB31-DA62AF8165F7}" type="pres">
      <dgm:prSet presAssocID="{0BD23719-220D-BF4B-9E57-A729136ABFC3}" presName="thickLine" presStyleLbl="alignNode1" presStyleIdx="3" presStyleCnt="7"/>
      <dgm:spPr/>
    </dgm:pt>
    <dgm:pt modelId="{660E1982-6FE3-C641-8DB5-D61A6F490758}" type="pres">
      <dgm:prSet presAssocID="{0BD23719-220D-BF4B-9E57-A729136ABFC3}" presName="horz1" presStyleCnt="0"/>
      <dgm:spPr/>
    </dgm:pt>
    <dgm:pt modelId="{A0ABEB28-6D05-464D-A24D-7FC385704DAD}" type="pres">
      <dgm:prSet presAssocID="{0BD23719-220D-BF4B-9E57-A729136ABFC3}" presName="tx1" presStyleLbl="revTx" presStyleIdx="3" presStyleCnt="7"/>
      <dgm:spPr/>
    </dgm:pt>
    <dgm:pt modelId="{F746621E-CB5E-B540-8FE2-F8C4A3478E2E}" type="pres">
      <dgm:prSet presAssocID="{0BD23719-220D-BF4B-9E57-A729136ABFC3}" presName="vert1" presStyleCnt="0"/>
      <dgm:spPr/>
    </dgm:pt>
    <dgm:pt modelId="{E6DE020D-9A20-EA4E-B1B3-2F73654754CC}" type="pres">
      <dgm:prSet presAssocID="{CCB46113-0F75-E647-A70B-E8BABD044B7F}" presName="thickLine" presStyleLbl="alignNode1" presStyleIdx="4" presStyleCnt="7"/>
      <dgm:spPr/>
    </dgm:pt>
    <dgm:pt modelId="{2EF6B190-032A-3A40-8FF5-91947E9EA3D2}" type="pres">
      <dgm:prSet presAssocID="{CCB46113-0F75-E647-A70B-E8BABD044B7F}" presName="horz1" presStyleCnt="0"/>
      <dgm:spPr/>
    </dgm:pt>
    <dgm:pt modelId="{E6645031-D32F-D64E-81F4-BC79427E05AB}" type="pres">
      <dgm:prSet presAssocID="{CCB46113-0F75-E647-A70B-E8BABD044B7F}" presName="tx1" presStyleLbl="revTx" presStyleIdx="4" presStyleCnt="7"/>
      <dgm:spPr/>
    </dgm:pt>
    <dgm:pt modelId="{3CCA6462-9FC7-9641-BC90-C38AFDFA07F9}" type="pres">
      <dgm:prSet presAssocID="{CCB46113-0F75-E647-A70B-E8BABD044B7F}" presName="vert1" presStyleCnt="0"/>
      <dgm:spPr/>
    </dgm:pt>
    <dgm:pt modelId="{5982AF7D-33B1-0E43-9F3E-473688BC77C3}" type="pres">
      <dgm:prSet presAssocID="{E4151C31-273A-7B4F-8333-D894787CFD56}" presName="thickLine" presStyleLbl="alignNode1" presStyleIdx="5" presStyleCnt="7"/>
      <dgm:spPr/>
    </dgm:pt>
    <dgm:pt modelId="{493040A6-9AC9-1E41-9E2F-E704FD2F53AF}" type="pres">
      <dgm:prSet presAssocID="{E4151C31-273A-7B4F-8333-D894787CFD56}" presName="horz1" presStyleCnt="0"/>
      <dgm:spPr/>
    </dgm:pt>
    <dgm:pt modelId="{84AE9722-A9BE-0940-9F78-80D62745391D}" type="pres">
      <dgm:prSet presAssocID="{E4151C31-273A-7B4F-8333-D894787CFD56}" presName="tx1" presStyleLbl="revTx" presStyleIdx="5" presStyleCnt="7"/>
      <dgm:spPr/>
    </dgm:pt>
    <dgm:pt modelId="{054B4416-7CF6-5348-B12E-A5B12ED7D782}" type="pres">
      <dgm:prSet presAssocID="{E4151C31-273A-7B4F-8333-D894787CFD56}" presName="vert1" presStyleCnt="0"/>
      <dgm:spPr/>
    </dgm:pt>
    <dgm:pt modelId="{2D21DE85-8F7D-D640-AAD7-758B8E497335}" type="pres">
      <dgm:prSet presAssocID="{2F12AD1A-6964-4C45-B42C-217F1CEFF18A}" presName="thickLine" presStyleLbl="alignNode1" presStyleIdx="6" presStyleCnt="7"/>
      <dgm:spPr/>
    </dgm:pt>
    <dgm:pt modelId="{EE7DF2F9-8D5D-EA49-B5B7-B33A769A1154}" type="pres">
      <dgm:prSet presAssocID="{2F12AD1A-6964-4C45-B42C-217F1CEFF18A}" presName="horz1" presStyleCnt="0"/>
      <dgm:spPr/>
    </dgm:pt>
    <dgm:pt modelId="{946777BF-FD75-5642-A44B-86AABC6FBD4D}" type="pres">
      <dgm:prSet presAssocID="{2F12AD1A-6964-4C45-B42C-217F1CEFF18A}" presName="tx1" presStyleLbl="revTx" presStyleIdx="6" presStyleCnt="7"/>
      <dgm:spPr/>
    </dgm:pt>
    <dgm:pt modelId="{AF909EF4-1D95-174E-A92F-B9556894A687}" type="pres">
      <dgm:prSet presAssocID="{2F12AD1A-6964-4C45-B42C-217F1CEFF18A}" presName="vert1" presStyleCnt="0"/>
      <dgm:spPr/>
    </dgm:pt>
  </dgm:ptLst>
  <dgm:cxnLst>
    <dgm:cxn modelId="{0B1B790C-4291-E246-AE9C-867BDC687292}" type="presOf" srcId="{E4151C31-273A-7B4F-8333-D894787CFD56}" destId="{84AE9722-A9BE-0940-9F78-80D62745391D}" srcOrd="0" destOrd="0" presId="urn:microsoft.com/office/officeart/2008/layout/LinedList"/>
    <dgm:cxn modelId="{0E16930E-FABC-4E43-9604-FB1FBD5104B4}" type="presOf" srcId="{CCB46113-0F75-E647-A70B-E8BABD044B7F}" destId="{E6645031-D32F-D64E-81F4-BC79427E05AB}" srcOrd="0" destOrd="0" presId="urn:microsoft.com/office/officeart/2008/layout/LinedList"/>
    <dgm:cxn modelId="{39745B16-21F8-5845-8546-F273564EB0C9}" srcId="{0EFF68EB-21FC-7E41-A575-E92796B0A25A}" destId="{FF334103-35F3-B644-ACC8-9EABC9EDBA4A}" srcOrd="2" destOrd="0" parTransId="{30642D1D-1236-F342-8D7A-1FABFDD6811E}" sibTransId="{3743D4CB-82AE-0A4D-B448-A5D21906622B}"/>
    <dgm:cxn modelId="{57302619-C40A-4443-B184-151E5A3E45BC}" srcId="{0EFF68EB-21FC-7E41-A575-E92796B0A25A}" destId="{E4151C31-273A-7B4F-8333-D894787CFD56}" srcOrd="5" destOrd="0" parTransId="{CE07993B-B401-734D-BE58-CE33F1E7B820}" sibTransId="{491F7E6D-0CA6-7847-ABF3-337308DD13FD}"/>
    <dgm:cxn modelId="{D491AA1A-661D-3347-B94B-E6CAF73241F7}" type="presOf" srcId="{2F12AD1A-6964-4C45-B42C-217F1CEFF18A}" destId="{946777BF-FD75-5642-A44B-86AABC6FBD4D}" srcOrd="0" destOrd="0" presId="urn:microsoft.com/office/officeart/2008/layout/LinedList"/>
    <dgm:cxn modelId="{53925646-405D-104F-AF94-AAFA5FC692CF}" type="presOf" srcId="{FF334103-35F3-B644-ACC8-9EABC9EDBA4A}" destId="{B9830E0D-AA04-D54A-B8C7-E5E3F4BA4208}" srcOrd="0" destOrd="0" presId="urn:microsoft.com/office/officeart/2008/layout/LinedList"/>
    <dgm:cxn modelId="{26224072-216E-054B-B306-5427C6147549}" type="presOf" srcId="{980D78DA-42B0-F045-A41B-3DD1B4436AF0}" destId="{07D427EE-84D1-E74F-B9AA-E00A2AC4C3D3}" srcOrd="0" destOrd="0" presId="urn:microsoft.com/office/officeart/2008/layout/LinedList"/>
    <dgm:cxn modelId="{25FDDE89-27BF-7F4D-8163-D78077BF54D0}" srcId="{0EFF68EB-21FC-7E41-A575-E92796B0A25A}" destId="{2F12AD1A-6964-4C45-B42C-217F1CEFF18A}" srcOrd="6" destOrd="0" parTransId="{5AABFBF7-9240-9749-B823-177D19C2E61A}" sibTransId="{8458C7EF-C41A-CF4B-9660-D55E40A90F4F}"/>
    <dgm:cxn modelId="{C2F554BA-41C6-EE44-8A1C-557B71F48703}" type="presOf" srcId="{0BD23719-220D-BF4B-9E57-A729136ABFC3}" destId="{A0ABEB28-6D05-464D-A24D-7FC385704DAD}" srcOrd="0" destOrd="0" presId="urn:microsoft.com/office/officeart/2008/layout/LinedList"/>
    <dgm:cxn modelId="{532965C4-2AEA-3346-A8C9-7363F6F01008}" srcId="{0EFF68EB-21FC-7E41-A575-E92796B0A25A}" destId="{CCB46113-0F75-E647-A70B-E8BABD044B7F}" srcOrd="4" destOrd="0" parTransId="{0A825280-094E-B945-8C65-83D294BD2080}" sibTransId="{BF82B9D4-7318-3844-AB8E-54544B4599A5}"/>
    <dgm:cxn modelId="{5D6DCFC6-381A-1943-B4A4-7E15F098725F}" type="presOf" srcId="{D76ABD62-B419-394F-BAA4-95CF8F8E5A02}" destId="{84A11AC4-A2F3-B240-8BF3-7F9E9CE1373D}" srcOrd="0" destOrd="0" presId="urn:microsoft.com/office/officeart/2008/layout/LinedList"/>
    <dgm:cxn modelId="{B44734D8-C067-9B4F-9223-BD49FFDFF13B}" srcId="{0EFF68EB-21FC-7E41-A575-E92796B0A25A}" destId="{980D78DA-42B0-F045-A41B-3DD1B4436AF0}" srcOrd="0" destOrd="0" parTransId="{533F66AC-688E-384F-83B4-7539216E1540}" sibTransId="{42D26F65-87F0-414C-9590-346A7C86072E}"/>
    <dgm:cxn modelId="{F90A37E4-DEF4-DD4D-A99A-5140233F69E8}" srcId="{0EFF68EB-21FC-7E41-A575-E92796B0A25A}" destId="{D76ABD62-B419-394F-BAA4-95CF8F8E5A02}" srcOrd="1" destOrd="0" parTransId="{4B479ED4-E75A-2D4C-B195-DE85670B1089}" sibTransId="{5EFE4625-859B-0347-83EB-48F8A2433A1C}"/>
    <dgm:cxn modelId="{8E857DF9-BDBA-034F-88C6-269088AB5C20}" srcId="{0EFF68EB-21FC-7E41-A575-E92796B0A25A}" destId="{0BD23719-220D-BF4B-9E57-A729136ABFC3}" srcOrd="3" destOrd="0" parTransId="{E9A37E7B-CE78-2E49-84EE-11156EC2D5F1}" sibTransId="{F720717E-86ED-C44D-9F08-DC54A03BF12A}"/>
    <dgm:cxn modelId="{E7FDC2FB-6CC3-4948-8D2C-4FA1FD7EA1C4}" type="presOf" srcId="{0EFF68EB-21FC-7E41-A575-E92796B0A25A}" destId="{25206A61-9A57-F94A-83F6-914A8AF1A178}" srcOrd="0" destOrd="0" presId="urn:microsoft.com/office/officeart/2008/layout/LinedList"/>
    <dgm:cxn modelId="{4F72580D-D1D3-924E-8FF2-62FB70CF8EAF}" type="presParOf" srcId="{25206A61-9A57-F94A-83F6-914A8AF1A178}" destId="{993649D5-1F4C-854A-9A46-941DF1B6E156}" srcOrd="0" destOrd="0" presId="urn:microsoft.com/office/officeart/2008/layout/LinedList"/>
    <dgm:cxn modelId="{8AD8552A-48BB-184D-994D-7D46DE8F08A6}" type="presParOf" srcId="{25206A61-9A57-F94A-83F6-914A8AF1A178}" destId="{7E38E417-36F3-BD4F-8C1F-E9C13D85C673}" srcOrd="1" destOrd="0" presId="urn:microsoft.com/office/officeart/2008/layout/LinedList"/>
    <dgm:cxn modelId="{F0545286-CDBB-ED48-90EC-8AB75E3B55E3}" type="presParOf" srcId="{7E38E417-36F3-BD4F-8C1F-E9C13D85C673}" destId="{07D427EE-84D1-E74F-B9AA-E00A2AC4C3D3}" srcOrd="0" destOrd="0" presId="urn:microsoft.com/office/officeart/2008/layout/LinedList"/>
    <dgm:cxn modelId="{4AFF9C5D-537E-A147-B686-9AB0B87EFA7C}" type="presParOf" srcId="{7E38E417-36F3-BD4F-8C1F-E9C13D85C673}" destId="{B08AF9AD-C446-004C-BE0E-CC3885FDE082}" srcOrd="1" destOrd="0" presId="urn:microsoft.com/office/officeart/2008/layout/LinedList"/>
    <dgm:cxn modelId="{B4376931-7251-D54D-860A-6B0CEB04FE07}" type="presParOf" srcId="{25206A61-9A57-F94A-83F6-914A8AF1A178}" destId="{6F99E821-67B9-974C-A50E-291B9215EEE6}" srcOrd="2" destOrd="0" presId="urn:microsoft.com/office/officeart/2008/layout/LinedList"/>
    <dgm:cxn modelId="{E030C6A6-2D04-CC40-8667-C9EB51E21F95}" type="presParOf" srcId="{25206A61-9A57-F94A-83F6-914A8AF1A178}" destId="{8A9C9EE9-989B-244E-ABB0-A9AE87EA1650}" srcOrd="3" destOrd="0" presId="urn:microsoft.com/office/officeart/2008/layout/LinedList"/>
    <dgm:cxn modelId="{982052AD-5CF8-944F-9464-43E7A0A994F2}" type="presParOf" srcId="{8A9C9EE9-989B-244E-ABB0-A9AE87EA1650}" destId="{84A11AC4-A2F3-B240-8BF3-7F9E9CE1373D}" srcOrd="0" destOrd="0" presId="urn:microsoft.com/office/officeart/2008/layout/LinedList"/>
    <dgm:cxn modelId="{8A1477D3-A08F-F84B-9ABB-6E542AF71883}" type="presParOf" srcId="{8A9C9EE9-989B-244E-ABB0-A9AE87EA1650}" destId="{CB3161D6-7304-2E4F-9E76-83CD02CD9436}" srcOrd="1" destOrd="0" presId="urn:microsoft.com/office/officeart/2008/layout/LinedList"/>
    <dgm:cxn modelId="{C7042528-8DEB-C543-96F4-42E8409FB05C}" type="presParOf" srcId="{25206A61-9A57-F94A-83F6-914A8AF1A178}" destId="{DA845AF8-2F20-6E44-A905-DABAD0FA80B7}" srcOrd="4" destOrd="0" presId="urn:microsoft.com/office/officeart/2008/layout/LinedList"/>
    <dgm:cxn modelId="{9502036A-59BE-9B44-9246-7DEF426A4324}" type="presParOf" srcId="{25206A61-9A57-F94A-83F6-914A8AF1A178}" destId="{CDB8CE2E-706A-194F-AA4D-11F7DA9CF4D8}" srcOrd="5" destOrd="0" presId="urn:microsoft.com/office/officeart/2008/layout/LinedList"/>
    <dgm:cxn modelId="{009E5D55-2F74-5D48-A919-29AFAFD2431F}" type="presParOf" srcId="{CDB8CE2E-706A-194F-AA4D-11F7DA9CF4D8}" destId="{B9830E0D-AA04-D54A-B8C7-E5E3F4BA4208}" srcOrd="0" destOrd="0" presId="urn:microsoft.com/office/officeart/2008/layout/LinedList"/>
    <dgm:cxn modelId="{9BF7DA85-F95D-E04B-BB9C-E8B45F0B4D2D}" type="presParOf" srcId="{CDB8CE2E-706A-194F-AA4D-11F7DA9CF4D8}" destId="{238ED57F-CB83-444E-B602-174E97C3E7D0}" srcOrd="1" destOrd="0" presId="urn:microsoft.com/office/officeart/2008/layout/LinedList"/>
    <dgm:cxn modelId="{B0E800C1-F6A5-0446-9525-0396B638AF92}" type="presParOf" srcId="{25206A61-9A57-F94A-83F6-914A8AF1A178}" destId="{57AD4B34-AA07-3B4B-BB31-DA62AF8165F7}" srcOrd="6" destOrd="0" presId="urn:microsoft.com/office/officeart/2008/layout/LinedList"/>
    <dgm:cxn modelId="{F768DCD1-EBB0-3E4F-9257-AFCEC994C65C}" type="presParOf" srcId="{25206A61-9A57-F94A-83F6-914A8AF1A178}" destId="{660E1982-6FE3-C641-8DB5-D61A6F490758}" srcOrd="7" destOrd="0" presId="urn:microsoft.com/office/officeart/2008/layout/LinedList"/>
    <dgm:cxn modelId="{4BC0E96C-1D2E-154A-A5C1-12A60DE8407B}" type="presParOf" srcId="{660E1982-6FE3-C641-8DB5-D61A6F490758}" destId="{A0ABEB28-6D05-464D-A24D-7FC385704DAD}" srcOrd="0" destOrd="0" presId="urn:microsoft.com/office/officeart/2008/layout/LinedList"/>
    <dgm:cxn modelId="{55AB110A-CE99-6740-85CB-D5DE4229B515}" type="presParOf" srcId="{660E1982-6FE3-C641-8DB5-D61A6F490758}" destId="{F746621E-CB5E-B540-8FE2-F8C4A3478E2E}" srcOrd="1" destOrd="0" presId="urn:microsoft.com/office/officeart/2008/layout/LinedList"/>
    <dgm:cxn modelId="{0D451E35-0AC3-064F-ACF5-283BA848AED2}" type="presParOf" srcId="{25206A61-9A57-F94A-83F6-914A8AF1A178}" destId="{E6DE020D-9A20-EA4E-B1B3-2F73654754CC}" srcOrd="8" destOrd="0" presId="urn:microsoft.com/office/officeart/2008/layout/LinedList"/>
    <dgm:cxn modelId="{69ED4637-0CF6-974A-B06E-816C416A1D3A}" type="presParOf" srcId="{25206A61-9A57-F94A-83F6-914A8AF1A178}" destId="{2EF6B190-032A-3A40-8FF5-91947E9EA3D2}" srcOrd="9" destOrd="0" presId="urn:microsoft.com/office/officeart/2008/layout/LinedList"/>
    <dgm:cxn modelId="{0E3A7E68-1600-464A-B747-47DC98D756F2}" type="presParOf" srcId="{2EF6B190-032A-3A40-8FF5-91947E9EA3D2}" destId="{E6645031-D32F-D64E-81F4-BC79427E05AB}" srcOrd="0" destOrd="0" presId="urn:microsoft.com/office/officeart/2008/layout/LinedList"/>
    <dgm:cxn modelId="{BA7A3C83-D0DA-9845-A4F8-392D7C5BB783}" type="presParOf" srcId="{2EF6B190-032A-3A40-8FF5-91947E9EA3D2}" destId="{3CCA6462-9FC7-9641-BC90-C38AFDFA07F9}" srcOrd="1" destOrd="0" presId="urn:microsoft.com/office/officeart/2008/layout/LinedList"/>
    <dgm:cxn modelId="{4F060BB1-E1D6-6847-AB18-0A7D156CD5D4}" type="presParOf" srcId="{25206A61-9A57-F94A-83F6-914A8AF1A178}" destId="{5982AF7D-33B1-0E43-9F3E-473688BC77C3}" srcOrd="10" destOrd="0" presId="urn:microsoft.com/office/officeart/2008/layout/LinedList"/>
    <dgm:cxn modelId="{232202B8-F615-9B4E-B38E-FA07BC805E3A}" type="presParOf" srcId="{25206A61-9A57-F94A-83F6-914A8AF1A178}" destId="{493040A6-9AC9-1E41-9E2F-E704FD2F53AF}" srcOrd="11" destOrd="0" presId="urn:microsoft.com/office/officeart/2008/layout/LinedList"/>
    <dgm:cxn modelId="{D5821DC9-899C-CF42-8784-DA5C280EFDBB}" type="presParOf" srcId="{493040A6-9AC9-1E41-9E2F-E704FD2F53AF}" destId="{84AE9722-A9BE-0940-9F78-80D62745391D}" srcOrd="0" destOrd="0" presId="urn:microsoft.com/office/officeart/2008/layout/LinedList"/>
    <dgm:cxn modelId="{67BBD765-13A4-4F4D-BD74-16B7D0F1C4C2}" type="presParOf" srcId="{493040A6-9AC9-1E41-9E2F-E704FD2F53AF}" destId="{054B4416-7CF6-5348-B12E-A5B12ED7D782}" srcOrd="1" destOrd="0" presId="urn:microsoft.com/office/officeart/2008/layout/LinedList"/>
    <dgm:cxn modelId="{839C8ECF-2DC2-EF45-9488-F43F1A596771}" type="presParOf" srcId="{25206A61-9A57-F94A-83F6-914A8AF1A178}" destId="{2D21DE85-8F7D-D640-AAD7-758B8E497335}" srcOrd="12" destOrd="0" presId="urn:microsoft.com/office/officeart/2008/layout/LinedList"/>
    <dgm:cxn modelId="{AD2A31A3-43DB-C24D-819C-51C23731621B}" type="presParOf" srcId="{25206A61-9A57-F94A-83F6-914A8AF1A178}" destId="{EE7DF2F9-8D5D-EA49-B5B7-B33A769A1154}" srcOrd="13" destOrd="0" presId="urn:microsoft.com/office/officeart/2008/layout/LinedList"/>
    <dgm:cxn modelId="{4D8C1EA2-D23D-B84A-8399-063648A1FAA6}" type="presParOf" srcId="{EE7DF2F9-8D5D-EA49-B5B7-B33A769A1154}" destId="{946777BF-FD75-5642-A44B-86AABC6FBD4D}" srcOrd="0" destOrd="0" presId="urn:microsoft.com/office/officeart/2008/layout/LinedList"/>
    <dgm:cxn modelId="{FF0A9EE1-742E-D743-B9F2-1681173A7665}" type="presParOf" srcId="{EE7DF2F9-8D5D-EA49-B5B7-B33A769A1154}" destId="{AF909EF4-1D95-174E-A92F-B9556894A68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ECA6AE-A25A-734A-B630-76640D3DB7D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B288798-D329-9246-A919-C17836FFFFE3}">
      <dgm:prSet/>
      <dgm:spPr/>
      <dgm:t>
        <a:bodyPr/>
        <a:lstStyle/>
        <a:p>
          <a:r>
            <a:rPr lang="ru-RU" b="1" dirty="0"/>
            <a:t>Идеальные инструменты для диагностики и описания</a:t>
          </a:r>
          <a:endParaRPr lang="ru-RU" dirty="0"/>
        </a:p>
      </dgm:t>
    </dgm:pt>
    <dgm:pt modelId="{FD7BC596-12ED-7749-9136-8834A598B0AA}" type="parTrans" cxnId="{9051910C-63C1-044B-9123-553A10772CB3}">
      <dgm:prSet/>
      <dgm:spPr/>
      <dgm:t>
        <a:bodyPr/>
        <a:lstStyle/>
        <a:p>
          <a:endParaRPr lang="ru-RU"/>
        </a:p>
      </dgm:t>
    </dgm:pt>
    <dgm:pt modelId="{EF9F1223-631C-CD48-936D-67D04922708F}" type="sibTrans" cxnId="{9051910C-63C1-044B-9123-553A10772CB3}">
      <dgm:prSet/>
      <dgm:spPr/>
      <dgm:t>
        <a:bodyPr/>
        <a:lstStyle/>
        <a:p>
          <a:endParaRPr lang="ru-RU"/>
        </a:p>
      </dgm:t>
    </dgm:pt>
    <dgm:pt modelId="{4A00EB38-3A0C-024C-8B81-CC7461B5A085}">
      <dgm:prSet/>
      <dgm:spPr/>
      <dgm:t>
        <a:bodyPr/>
        <a:lstStyle/>
        <a:p>
          <a:r>
            <a:rPr lang="ru-RU" dirty="0"/>
            <a:t>Полные и разносторонние (учитывают все особенности)</a:t>
          </a:r>
        </a:p>
      </dgm:t>
    </dgm:pt>
    <dgm:pt modelId="{5D8CD3D0-E6D1-5C4C-AAC9-9A12A1819667}" type="parTrans" cxnId="{01D8381E-7197-FE48-9A56-87CB3B2EA70A}">
      <dgm:prSet/>
      <dgm:spPr/>
      <dgm:t>
        <a:bodyPr/>
        <a:lstStyle/>
        <a:p>
          <a:endParaRPr lang="ru-RU"/>
        </a:p>
      </dgm:t>
    </dgm:pt>
    <dgm:pt modelId="{2AB33A78-B69E-DF48-BCF5-5EAA285B4804}" type="sibTrans" cxnId="{01D8381E-7197-FE48-9A56-87CB3B2EA70A}">
      <dgm:prSet/>
      <dgm:spPr/>
      <dgm:t>
        <a:bodyPr/>
        <a:lstStyle/>
        <a:p>
          <a:endParaRPr lang="ru-RU"/>
        </a:p>
      </dgm:t>
    </dgm:pt>
    <dgm:pt modelId="{C7A945AC-C4C3-8A42-A878-75BBE2C9EB8C}">
      <dgm:prSet/>
      <dgm:spPr/>
      <dgm:t>
        <a:bodyPr/>
        <a:lstStyle/>
        <a:p>
          <a:r>
            <a:rPr lang="ru-RU"/>
            <a:t>Информация от родителя + прямое наблюдение</a:t>
          </a:r>
        </a:p>
      </dgm:t>
    </dgm:pt>
    <dgm:pt modelId="{4E293C3A-F99A-6949-B3F2-C4C4C7A99913}" type="parTrans" cxnId="{56ECC7E4-3D2F-9748-80AB-64536DB7D554}">
      <dgm:prSet/>
      <dgm:spPr/>
      <dgm:t>
        <a:bodyPr/>
        <a:lstStyle/>
        <a:p>
          <a:endParaRPr lang="ru-RU"/>
        </a:p>
      </dgm:t>
    </dgm:pt>
    <dgm:pt modelId="{256C50CB-2AAD-FF4E-BFD3-05B0A4C34763}" type="sibTrans" cxnId="{56ECC7E4-3D2F-9748-80AB-64536DB7D554}">
      <dgm:prSet/>
      <dgm:spPr/>
      <dgm:t>
        <a:bodyPr/>
        <a:lstStyle/>
        <a:p>
          <a:endParaRPr lang="ru-RU"/>
        </a:p>
      </dgm:t>
    </dgm:pt>
    <dgm:pt modelId="{441FC3AA-4AD0-124E-BB0C-69E196F82295}">
      <dgm:prSet/>
      <dgm:spPr/>
      <dgm:t>
        <a:bodyPr/>
        <a:lstStyle/>
        <a:p>
          <a:r>
            <a:rPr lang="ru-RU" dirty="0"/>
            <a:t>Психометрический аппарат (классифицирующие инструменты) - насколько это поведение похоже на поведение других людей в спектре аутизма</a:t>
          </a:r>
        </a:p>
      </dgm:t>
    </dgm:pt>
    <dgm:pt modelId="{39CE9104-04C2-D648-90D0-B717121E7015}" type="parTrans" cxnId="{E7CDE93C-1B2B-3344-8C1F-A6578F465A70}">
      <dgm:prSet/>
      <dgm:spPr/>
      <dgm:t>
        <a:bodyPr/>
        <a:lstStyle/>
        <a:p>
          <a:endParaRPr lang="ru-RU"/>
        </a:p>
      </dgm:t>
    </dgm:pt>
    <dgm:pt modelId="{FABEC358-01EE-1744-9124-4014B862A3BC}" type="sibTrans" cxnId="{E7CDE93C-1B2B-3344-8C1F-A6578F465A70}">
      <dgm:prSet/>
      <dgm:spPr/>
      <dgm:t>
        <a:bodyPr/>
        <a:lstStyle/>
        <a:p>
          <a:endParaRPr lang="ru-RU"/>
        </a:p>
      </dgm:t>
    </dgm:pt>
    <dgm:pt modelId="{5C6D154A-782D-E34E-9DAC-4D23E4E21B39}">
      <dgm:prSet/>
      <dgm:spPr/>
      <dgm:t>
        <a:bodyPr/>
        <a:lstStyle/>
        <a:p>
          <a:r>
            <a:rPr lang="ru-RU"/>
            <a:t>Возможность исследования динамики на индивидуальном и групповом уровне</a:t>
          </a:r>
        </a:p>
      </dgm:t>
    </dgm:pt>
    <dgm:pt modelId="{F99249FE-E9A7-C449-9185-A4AD7163363E}" type="parTrans" cxnId="{A9199521-A108-E542-8FC8-24C7FCBC7D4B}">
      <dgm:prSet/>
      <dgm:spPr/>
      <dgm:t>
        <a:bodyPr/>
        <a:lstStyle/>
        <a:p>
          <a:endParaRPr lang="ru-RU"/>
        </a:p>
      </dgm:t>
    </dgm:pt>
    <dgm:pt modelId="{663560DA-4611-D244-B3DB-BBDAC35BB7E5}" type="sibTrans" cxnId="{A9199521-A108-E542-8FC8-24C7FCBC7D4B}">
      <dgm:prSet/>
      <dgm:spPr/>
      <dgm:t>
        <a:bodyPr/>
        <a:lstStyle/>
        <a:p>
          <a:endParaRPr lang="ru-RU"/>
        </a:p>
      </dgm:t>
    </dgm:pt>
    <dgm:pt modelId="{4BC0368F-A965-5E49-8C53-FE1055D72D7A}">
      <dgm:prSet/>
      <dgm:spPr/>
      <dgm:t>
        <a:bodyPr/>
        <a:lstStyle/>
        <a:p>
          <a:r>
            <a:rPr lang="ru-RU"/>
            <a:t>Доступность на русском языке и международная сравнимость</a:t>
          </a:r>
        </a:p>
      </dgm:t>
    </dgm:pt>
    <dgm:pt modelId="{3FE918D1-3EA3-484D-8BAB-1CB966916805}" type="parTrans" cxnId="{168A5862-C338-FF4E-B7EF-B34F24928338}">
      <dgm:prSet/>
      <dgm:spPr/>
      <dgm:t>
        <a:bodyPr/>
        <a:lstStyle/>
        <a:p>
          <a:endParaRPr lang="ru-RU"/>
        </a:p>
      </dgm:t>
    </dgm:pt>
    <dgm:pt modelId="{D3DF2350-0E9F-7D4E-ACE4-B6833282A0CA}" type="sibTrans" cxnId="{168A5862-C338-FF4E-B7EF-B34F24928338}">
      <dgm:prSet/>
      <dgm:spPr/>
      <dgm:t>
        <a:bodyPr/>
        <a:lstStyle/>
        <a:p>
          <a:endParaRPr lang="ru-RU"/>
        </a:p>
      </dgm:t>
    </dgm:pt>
    <dgm:pt modelId="{64EE4FCB-5F45-2B4F-9C31-8183D605A0AE}" type="pres">
      <dgm:prSet presAssocID="{BDECA6AE-A25A-734A-B630-76640D3DB7DE}" presName="vert0" presStyleCnt="0">
        <dgm:presLayoutVars>
          <dgm:dir/>
          <dgm:animOne val="branch"/>
          <dgm:animLvl val="lvl"/>
        </dgm:presLayoutVars>
      </dgm:prSet>
      <dgm:spPr/>
    </dgm:pt>
    <dgm:pt modelId="{61175AD0-5E31-AF4B-BE89-715419D34335}" type="pres">
      <dgm:prSet presAssocID="{FB288798-D329-9246-A919-C17836FFFFE3}" presName="thickLine" presStyleLbl="alignNode1" presStyleIdx="0" presStyleCnt="6"/>
      <dgm:spPr/>
    </dgm:pt>
    <dgm:pt modelId="{DB6B0534-4AC2-B541-9A04-95B80CD28541}" type="pres">
      <dgm:prSet presAssocID="{FB288798-D329-9246-A919-C17836FFFFE3}" presName="horz1" presStyleCnt="0"/>
      <dgm:spPr/>
    </dgm:pt>
    <dgm:pt modelId="{03E7A581-231D-4B47-AD55-EC077C24D08B}" type="pres">
      <dgm:prSet presAssocID="{FB288798-D329-9246-A919-C17836FFFFE3}" presName="tx1" presStyleLbl="revTx" presStyleIdx="0" presStyleCnt="6"/>
      <dgm:spPr/>
    </dgm:pt>
    <dgm:pt modelId="{6B027369-B90F-2643-8875-5B8048D97928}" type="pres">
      <dgm:prSet presAssocID="{FB288798-D329-9246-A919-C17836FFFFE3}" presName="vert1" presStyleCnt="0"/>
      <dgm:spPr/>
    </dgm:pt>
    <dgm:pt modelId="{D789DDD6-DB7C-8D41-9016-514450D735BB}" type="pres">
      <dgm:prSet presAssocID="{4A00EB38-3A0C-024C-8B81-CC7461B5A085}" presName="thickLine" presStyleLbl="alignNode1" presStyleIdx="1" presStyleCnt="6"/>
      <dgm:spPr/>
    </dgm:pt>
    <dgm:pt modelId="{639A4C85-965E-8147-B50E-3ACD8BA5BF08}" type="pres">
      <dgm:prSet presAssocID="{4A00EB38-3A0C-024C-8B81-CC7461B5A085}" presName="horz1" presStyleCnt="0"/>
      <dgm:spPr/>
    </dgm:pt>
    <dgm:pt modelId="{BB9211EC-6DAD-E74A-9640-406E7D72A2CE}" type="pres">
      <dgm:prSet presAssocID="{4A00EB38-3A0C-024C-8B81-CC7461B5A085}" presName="tx1" presStyleLbl="revTx" presStyleIdx="1" presStyleCnt="6"/>
      <dgm:spPr/>
    </dgm:pt>
    <dgm:pt modelId="{E94BAD8F-594A-D04C-9788-F7DD9435F158}" type="pres">
      <dgm:prSet presAssocID="{4A00EB38-3A0C-024C-8B81-CC7461B5A085}" presName="vert1" presStyleCnt="0"/>
      <dgm:spPr/>
    </dgm:pt>
    <dgm:pt modelId="{3088A3B2-67D5-8F43-B67A-5029BDA8682C}" type="pres">
      <dgm:prSet presAssocID="{C7A945AC-C4C3-8A42-A878-75BBE2C9EB8C}" presName="thickLine" presStyleLbl="alignNode1" presStyleIdx="2" presStyleCnt="6"/>
      <dgm:spPr/>
    </dgm:pt>
    <dgm:pt modelId="{2D2F678E-570E-C443-9FA3-4BE2E1A9D13D}" type="pres">
      <dgm:prSet presAssocID="{C7A945AC-C4C3-8A42-A878-75BBE2C9EB8C}" presName="horz1" presStyleCnt="0"/>
      <dgm:spPr/>
    </dgm:pt>
    <dgm:pt modelId="{1DAA60DD-91E2-CE41-A186-E226B7E22C1D}" type="pres">
      <dgm:prSet presAssocID="{C7A945AC-C4C3-8A42-A878-75BBE2C9EB8C}" presName="tx1" presStyleLbl="revTx" presStyleIdx="2" presStyleCnt="6"/>
      <dgm:spPr/>
    </dgm:pt>
    <dgm:pt modelId="{84C99F07-6142-2D47-A04A-5F9C233D660C}" type="pres">
      <dgm:prSet presAssocID="{C7A945AC-C4C3-8A42-A878-75BBE2C9EB8C}" presName="vert1" presStyleCnt="0"/>
      <dgm:spPr/>
    </dgm:pt>
    <dgm:pt modelId="{C3188FA1-759C-D648-8DB0-AB2DF19CE830}" type="pres">
      <dgm:prSet presAssocID="{441FC3AA-4AD0-124E-BB0C-69E196F82295}" presName="thickLine" presStyleLbl="alignNode1" presStyleIdx="3" presStyleCnt="6"/>
      <dgm:spPr/>
    </dgm:pt>
    <dgm:pt modelId="{E45C42A2-BC02-634A-8DA0-53926B8F1BD9}" type="pres">
      <dgm:prSet presAssocID="{441FC3AA-4AD0-124E-BB0C-69E196F82295}" presName="horz1" presStyleCnt="0"/>
      <dgm:spPr/>
    </dgm:pt>
    <dgm:pt modelId="{FFA25E14-4874-3040-995A-571803BC8847}" type="pres">
      <dgm:prSet presAssocID="{441FC3AA-4AD0-124E-BB0C-69E196F82295}" presName="tx1" presStyleLbl="revTx" presStyleIdx="3" presStyleCnt="6"/>
      <dgm:spPr/>
    </dgm:pt>
    <dgm:pt modelId="{95FD583B-5D99-DE48-B00A-793B49A0B644}" type="pres">
      <dgm:prSet presAssocID="{441FC3AA-4AD0-124E-BB0C-69E196F82295}" presName="vert1" presStyleCnt="0"/>
      <dgm:spPr/>
    </dgm:pt>
    <dgm:pt modelId="{FDEAD19A-2A1C-4848-BB58-FD5AD6E87138}" type="pres">
      <dgm:prSet presAssocID="{5C6D154A-782D-E34E-9DAC-4D23E4E21B39}" presName="thickLine" presStyleLbl="alignNode1" presStyleIdx="4" presStyleCnt="6"/>
      <dgm:spPr/>
    </dgm:pt>
    <dgm:pt modelId="{26C87EA4-A5CA-B642-9304-D0D22BF26240}" type="pres">
      <dgm:prSet presAssocID="{5C6D154A-782D-E34E-9DAC-4D23E4E21B39}" presName="horz1" presStyleCnt="0"/>
      <dgm:spPr/>
    </dgm:pt>
    <dgm:pt modelId="{4A5969A0-A845-8D4B-93DF-935E9C8393BA}" type="pres">
      <dgm:prSet presAssocID="{5C6D154A-782D-E34E-9DAC-4D23E4E21B39}" presName="tx1" presStyleLbl="revTx" presStyleIdx="4" presStyleCnt="6"/>
      <dgm:spPr/>
    </dgm:pt>
    <dgm:pt modelId="{413CEEDD-1482-A247-9CFB-880ACC1D55A4}" type="pres">
      <dgm:prSet presAssocID="{5C6D154A-782D-E34E-9DAC-4D23E4E21B39}" presName="vert1" presStyleCnt="0"/>
      <dgm:spPr/>
    </dgm:pt>
    <dgm:pt modelId="{393B0D50-AC61-7048-89BF-41F12000399A}" type="pres">
      <dgm:prSet presAssocID="{4BC0368F-A965-5E49-8C53-FE1055D72D7A}" presName="thickLine" presStyleLbl="alignNode1" presStyleIdx="5" presStyleCnt="6"/>
      <dgm:spPr/>
    </dgm:pt>
    <dgm:pt modelId="{E28F9808-5210-7646-8527-58A87B04A823}" type="pres">
      <dgm:prSet presAssocID="{4BC0368F-A965-5E49-8C53-FE1055D72D7A}" presName="horz1" presStyleCnt="0"/>
      <dgm:spPr/>
    </dgm:pt>
    <dgm:pt modelId="{7693BED2-D874-4541-B636-5CB2099883FE}" type="pres">
      <dgm:prSet presAssocID="{4BC0368F-A965-5E49-8C53-FE1055D72D7A}" presName="tx1" presStyleLbl="revTx" presStyleIdx="5" presStyleCnt="6"/>
      <dgm:spPr/>
    </dgm:pt>
    <dgm:pt modelId="{1E687A83-57B1-7947-ACDF-02DADFE0E4FC}" type="pres">
      <dgm:prSet presAssocID="{4BC0368F-A965-5E49-8C53-FE1055D72D7A}" presName="vert1" presStyleCnt="0"/>
      <dgm:spPr/>
    </dgm:pt>
  </dgm:ptLst>
  <dgm:cxnLst>
    <dgm:cxn modelId="{9051910C-63C1-044B-9123-553A10772CB3}" srcId="{BDECA6AE-A25A-734A-B630-76640D3DB7DE}" destId="{FB288798-D329-9246-A919-C17836FFFFE3}" srcOrd="0" destOrd="0" parTransId="{FD7BC596-12ED-7749-9136-8834A598B0AA}" sibTransId="{EF9F1223-631C-CD48-936D-67D04922708F}"/>
    <dgm:cxn modelId="{01D8381E-7197-FE48-9A56-87CB3B2EA70A}" srcId="{BDECA6AE-A25A-734A-B630-76640D3DB7DE}" destId="{4A00EB38-3A0C-024C-8B81-CC7461B5A085}" srcOrd="1" destOrd="0" parTransId="{5D8CD3D0-E6D1-5C4C-AAC9-9A12A1819667}" sibTransId="{2AB33A78-B69E-DF48-BCF5-5EAA285B4804}"/>
    <dgm:cxn modelId="{A9199521-A108-E542-8FC8-24C7FCBC7D4B}" srcId="{BDECA6AE-A25A-734A-B630-76640D3DB7DE}" destId="{5C6D154A-782D-E34E-9DAC-4D23E4E21B39}" srcOrd="4" destOrd="0" parTransId="{F99249FE-E9A7-C449-9185-A4AD7163363E}" sibTransId="{663560DA-4611-D244-B3DB-BBDAC35BB7E5}"/>
    <dgm:cxn modelId="{C3A9E437-C247-5047-AE53-F9112CF52523}" type="presOf" srcId="{5C6D154A-782D-E34E-9DAC-4D23E4E21B39}" destId="{4A5969A0-A845-8D4B-93DF-935E9C8393BA}" srcOrd="0" destOrd="0" presId="urn:microsoft.com/office/officeart/2008/layout/LinedList"/>
    <dgm:cxn modelId="{E7CDE93C-1B2B-3344-8C1F-A6578F465A70}" srcId="{BDECA6AE-A25A-734A-B630-76640D3DB7DE}" destId="{441FC3AA-4AD0-124E-BB0C-69E196F82295}" srcOrd="3" destOrd="0" parTransId="{39CE9104-04C2-D648-90D0-B717121E7015}" sibTransId="{FABEC358-01EE-1744-9124-4014B862A3BC}"/>
    <dgm:cxn modelId="{09DAFD4D-2951-AA4B-B2B2-70E6BAE4E4E1}" type="presOf" srcId="{FB288798-D329-9246-A919-C17836FFFFE3}" destId="{03E7A581-231D-4B47-AD55-EC077C24D08B}" srcOrd="0" destOrd="0" presId="urn:microsoft.com/office/officeart/2008/layout/LinedList"/>
    <dgm:cxn modelId="{EE759C5F-4452-EB4D-94D2-51B1C9B1E9B3}" type="presOf" srcId="{4A00EB38-3A0C-024C-8B81-CC7461B5A085}" destId="{BB9211EC-6DAD-E74A-9640-406E7D72A2CE}" srcOrd="0" destOrd="0" presId="urn:microsoft.com/office/officeart/2008/layout/LinedList"/>
    <dgm:cxn modelId="{168A5862-C338-FF4E-B7EF-B34F24928338}" srcId="{BDECA6AE-A25A-734A-B630-76640D3DB7DE}" destId="{4BC0368F-A965-5E49-8C53-FE1055D72D7A}" srcOrd="5" destOrd="0" parTransId="{3FE918D1-3EA3-484D-8BAB-1CB966916805}" sibTransId="{D3DF2350-0E9F-7D4E-ACE4-B6833282A0CA}"/>
    <dgm:cxn modelId="{4A5D8476-CE57-714E-AB3D-BADB20E99AEB}" type="presOf" srcId="{C7A945AC-C4C3-8A42-A878-75BBE2C9EB8C}" destId="{1DAA60DD-91E2-CE41-A186-E226B7E22C1D}" srcOrd="0" destOrd="0" presId="urn:microsoft.com/office/officeart/2008/layout/LinedList"/>
    <dgm:cxn modelId="{ADE590BA-01F9-0B49-9BDB-55827884E39D}" type="presOf" srcId="{BDECA6AE-A25A-734A-B630-76640D3DB7DE}" destId="{64EE4FCB-5F45-2B4F-9C31-8183D605A0AE}" srcOrd="0" destOrd="0" presId="urn:microsoft.com/office/officeart/2008/layout/LinedList"/>
    <dgm:cxn modelId="{9B8DB2C4-6583-B741-9044-4F8836DBAFDC}" type="presOf" srcId="{441FC3AA-4AD0-124E-BB0C-69E196F82295}" destId="{FFA25E14-4874-3040-995A-571803BC8847}" srcOrd="0" destOrd="0" presId="urn:microsoft.com/office/officeart/2008/layout/LinedList"/>
    <dgm:cxn modelId="{388EC8D1-16F3-7541-BDEE-E1A64DA55622}" type="presOf" srcId="{4BC0368F-A965-5E49-8C53-FE1055D72D7A}" destId="{7693BED2-D874-4541-B636-5CB2099883FE}" srcOrd="0" destOrd="0" presId="urn:microsoft.com/office/officeart/2008/layout/LinedList"/>
    <dgm:cxn modelId="{56ECC7E4-3D2F-9748-80AB-64536DB7D554}" srcId="{BDECA6AE-A25A-734A-B630-76640D3DB7DE}" destId="{C7A945AC-C4C3-8A42-A878-75BBE2C9EB8C}" srcOrd="2" destOrd="0" parTransId="{4E293C3A-F99A-6949-B3F2-C4C4C7A99913}" sibTransId="{256C50CB-2AAD-FF4E-BFD3-05B0A4C34763}"/>
    <dgm:cxn modelId="{1285175E-725D-E74C-B16A-219B0FE5E1DB}" type="presParOf" srcId="{64EE4FCB-5F45-2B4F-9C31-8183D605A0AE}" destId="{61175AD0-5E31-AF4B-BE89-715419D34335}" srcOrd="0" destOrd="0" presId="urn:microsoft.com/office/officeart/2008/layout/LinedList"/>
    <dgm:cxn modelId="{4D236F6C-4CEC-5845-8180-5B13270FA56F}" type="presParOf" srcId="{64EE4FCB-5F45-2B4F-9C31-8183D605A0AE}" destId="{DB6B0534-4AC2-B541-9A04-95B80CD28541}" srcOrd="1" destOrd="0" presId="urn:microsoft.com/office/officeart/2008/layout/LinedList"/>
    <dgm:cxn modelId="{B09CBCBE-CB6B-834F-8C30-F5C597AE4980}" type="presParOf" srcId="{DB6B0534-4AC2-B541-9A04-95B80CD28541}" destId="{03E7A581-231D-4B47-AD55-EC077C24D08B}" srcOrd="0" destOrd="0" presId="urn:microsoft.com/office/officeart/2008/layout/LinedList"/>
    <dgm:cxn modelId="{039C3932-FAFC-8E45-A741-F44E2C05B8A5}" type="presParOf" srcId="{DB6B0534-4AC2-B541-9A04-95B80CD28541}" destId="{6B027369-B90F-2643-8875-5B8048D97928}" srcOrd="1" destOrd="0" presId="urn:microsoft.com/office/officeart/2008/layout/LinedList"/>
    <dgm:cxn modelId="{D86CBC6E-EE8F-F74E-BA27-8BCB8BE55553}" type="presParOf" srcId="{64EE4FCB-5F45-2B4F-9C31-8183D605A0AE}" destId="{D789DDD6-DB7C-8D41-9016-514450D735BB}" srcOrd="2" destOrd="0" presId="urn:microsoft.com/office/officeart/2008/layout/LinedList"/>
    <dgm:cxn modelId="{6D45800F-D706-8A42-B8C2-38863DC34951}" type="presParOf" srcId="{64EE4FCB-5F45-2B4F-9C31-8183D605A0AE}" destId="{639A4C85-965E-8147-B50E-3ACD8BA5BF08}" srcOrd="3" destOrd="0" presId="urn:microsoft.com/office/officeart/2008/layout/LinedList"/>
    <dgm:cxn modelId="{DE0CB4BD-DE89-EC43-A9A6-2757F5496699}" type="presParOf" srcId="{639A4C85-965E-8147-B50E-3ACD8BA5BF08}" destId="{BB9211EC-6DAD-E74A-9640-406E7D72A2CE}" srcOrd="0" destOrd="0" presId="urn:microsoft.com/office/officeart/2008/layout/LinedList"/>
    <dgm:cxn modelId="{A63314DA-A73D-7E42-BF15-37383ACB4AED}" type="presParOf" srcId="{639A4C85-965E-8147-B50E-3ACD8BA5BF08}" destId="{E94BAD8F-594A-D04C-9788-F7DD9435F158}" srcOrd="1" destOrd="0" presId="urn:microsoft.com/office/officeart/2008/layout/LinedList"/>
    <dgm:cxn modelId="{938D3D94-832F-9045-AC33-C446473CC92B}" type="presParOf" srcId="{64EE4FCB-5F45-2B4F-9C31-8183D605A0AE}" destId="{3088A3B2-67D5-8F43-B67A-5029BDA8682C}" srcOrd="4" destOrd="0" presId="urn:microsoft.com/office/officeart/2008/layout/LinedList"/>
    <dgm:cxn modelId="{93121B19-BA5A-7742-B48D-14D9D2FA7AA4}" type="presParOf" srcId="{64EE4FCB-5F45-2B4F-9C31-8183D605A0AE}" destId="{2D2F678E-570E-C443-9FA3-4BE2E1A9D13D}" srcOrd="5" destOrd="0" presId="urn:microsoft.com/office/officeart/2008/layout/LinedList"/>
    <dgm:cxn modelId="{68180BB4-41EA-B44D-B743-747FA0683B39}" type="presParOf" srcId="{2D2F678E-570E-C443-9FA3-4BE2E1A9D13D}" destId="{1DAA60DD-91E2-CE41-A186-E226B7E22C1D}" srcOrd="0" destOrd="0" presId="urn:microsoft.com/office/officeart/2008/layout/LinedList"/>
    <dgm:cxn modelId="{DF973C59-B304-DC49-AED6-AC8B57D268BC}" type="presParOf" srcId="{2D2F678E-570E-C443-9FA3-4BE2E1A9D13D}" destId="{84C99F07-6142-2D47-A04A-5F9C233D660C}" srcOrd="1" destOrd="0" presId="urn:microsoft.com/office/officeart/2008/layout/LinedList"/>
    <dgm:cxn modelId="{0E5DA81F-1AC3-DA41-A208-9469A21BD6A6}" type="presParOf" srcId="{64EE4FCB-5F45-2B4F-9C31-8183D605A0AE}" destId="{C3188FA1-759C-D648-8DB0-AB2DF19CE830}" srcOrd="6" destOrd="0" presId="urn:microsoft.com/office/officeart/2008/layout/LinedList"/>
    <dgm:cxn modelId="{E9B7E2FB-1FA9-CF40-BDEA-D864CAA246F4}" type="presParOf" srcId="{64EE4FCB-5F45-2B4F-9C31-8183D605A0AE}" destId="{E45C42A2-BC02-634A-8DA0-53926B8F1BD9}" srcOrd="7" destOrd="0" presId="urn:microsoft.com/office/officeart/2008/layout/LinedList"/>
    <dgm:cxn modelId="{EF099036-33A4-484B-BAC2-E19883DAAD9A}" type="presParOf" srcId="{E45C42A2-BC02-634A-8DA0-53926B8F1BD9}" destId="{FFA25E14-4874-3040-995A-571803BC8847}" srcOrd="0" destOrd="0" presId="urn:microsoft.com/office/officeart/2008/layout/LinedList"/>
    <dgm:cxn modelId="{A382B0A3-3BFD-384D-828C-8EC420F4675C}" type="presParOf" srcId="{E45C42A2-BC02-634A-8DA0-53926B8F1BD9}" destId="{95FD583B-5D99-DE48-B00A-793B49A0B644}" srcOrd="1" destOrd="0" presId="urn:microsoft.com/office/officeart/2008/layout/LinedList"/>
    <dgm:cxn modelId="{CC8FE217-2650-8C4E-8D39-FCCF7616AD19}" type="presParOf" srcId="{64EE4FCB-5F45-2B4F-9C31-8183D605A0AE}" destId="{FDEAD19A-2A1C-4848-BB58-FD5AD6E87138}" srcOrd="8" destOrd="0" presId="urn:microsoft.com/office/officeart/2008/layout/LinedList"/>
    <dgm:cxn modelId="{ED33BEE9-0588-8149-8CAD-6BDFA2469C78}" type="presParOf" srcId="{64EE4FCB-5F45-2B4F-9C31-8183D605A0AE}" destId="{26C87EA4-A5CA-B642-9304-D0D22BF26240}" srcOrd="9" destOrd="0" presId="urn:microsoft.com/office/officeart/2008/layout/LinedList"/>
    <dgm:cxn modelId="{E73BECBA-D59F-A440-9FCE-AA12F2560578}" type="presParOf" srcId="{26C87EA4-A5CA-B642-9304-D0D22BF26240}" destId="{4A5969A0-A845-8D4B-93DF-935E9C8393BA}" srcOrd="0" destOrd="0" presId="urn:microsoft.com/office/officeart/2008/layout/LinedList"/>
    <dgm:cxn modelId="{191655A1-14C9-2C48-B68F-E523C85FFECD}" type="presParOf" srcId="{26C87EA4-A5CA-B642-9304-D0D22BF26240}" destId="{413CEEDD-1482-A247-9CFB-880ACC1D55A4}" srcOrd="1" destOrd="0" presId="urn:microsoft.com/office/officeart/2008/layout/LinedList"/>
    <dgm:cxn modelId="{FE706DE2-579B-9741-BFD6-EBDB886FED40}" type="presParOf" srcId="{64EE4FCB-5F45-2B4F-9C31-8183D605A0AE}" destId="{393B0D50-AC61-7048-89BF-41F12000399A}" srcOrd="10" destOrd="0" presId="urn:microsoft.com/office/officeart/2008/layout/LinedList"/>
    <dgm:cxn modelId="{40C1A3A0-F603-A042-AC28-70CF0FB9CFD0}" type="presParOf" srcId="{64EE4FCB-5F45-2B4F-9C31-8183D605A0AE}" destId="{E28F9808-5210-7646-8527-58A87B04A823}" srcOrd="11" destOrd="0" presId="urn:microsoft.com/office/officeart/2008/layout/LinedList"/>
    <dgm:cxn modelId="{2B49B98F-1537-3042-A002-6E1DCE1C9B4A}" type="presParOf" srcId="{E28F9808-5210-7646-8527-58A87B04A823}" destId="{7693BED2-D874-4541-B636-5CB2099883FE}" srcOrd="0" destOrd="0" presId="urn:microsoft.com/office/officeart/2008/layout/LinedList"/>
    <dgm:cxn modelId="{70C51E53-279B-2041-905F-08862976FF93}" type="presParOf" srcId="{E28F9808-5210-7646-8527-58A87B04A823}" destId="{1E687A83-57B1-7947-ACDF-02DADFE0E4F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10D24DD-A825-4084-ADC8-DD4C92AA25F2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1FFF4A5-CD30-4D50-BC31-696F299B4C89}">
      <dgm:prSet phldrT="[Текст]" custT="1"/>
      <dgm:spPr/>
      <dgm:t>
        <a:bodyPr/>
        <a:lstStyle/>
        <a:p>
          <a:r>
            <a:rPr lang="ru-RU" sz="1600" dirty="0"/>
            <a:t>1 этап </a:t>
          </a:r>
        </a:p>
      </dgm:t>
    </dgm:pt>
    <dgm:pt modelId="{8BAA2B14-D6EC-4E47-BD3B-140756769139}" type="parTrans" cxnId="{17FF5426-D8DC-41FC-BF6B-A73E989A0BC1}">
      <dgm:prSet/>
      <dgm:spPr/>
      <dgm:t>
        <a:bodyPr/>
        <a:lstStyle/>
        <a:p>
          <a:endParaRPr lang="ru-RU"/>
        </a:p>
      </dgm:t>
    </dgm:pt>
    <dgm:pt modelId="{E0260D0F-09FA-44C0-B044-56CB9561D763}" type="sibTrans" cxnId="{17FF5426-D8DC-41FC-BF6B-A73E989A0BC1}">
      <dgm:prSet/>
      <dgm:spPr/>
      <dgm:t>
        <a:bodyPr/>
        <a:lstStyle/>
        <a:p>
          <a:endParaRPr lang="ru-RU"/>
        </a:p>
      </dgm:t>
    </dgm:pt>
    <dgm:pt modelId="{A07407AE-BE4E-4B46-93B3-9699EDC7D84B}">
      <dgm:prSet phldrT="[Текст]" custT="1"/>
      <dgm:spPr/>
      <dgm:t>
        <a:bodyPr anchor="t"/>
        <a:lstStyle/>
        <a:p>
          <a:pPr>
            <a:buNone/>
          </a:pPr>
          <a:r>
            <a:rPr lang="ru-RU" sz="1800" dirty="0"/>
            <a:t>Выявление </a:t>
          </a:r>
        </a:p>
      </dgm:t>
    </dgm:pt>
    <dgm:pt modelId="{4BED94EE-0E75-449A-B39F-B7475B93874E}" type="parTrans" cxnId="{92FEBC8F-88F5-4005-8224-F2B704399B05}">
      <dgm:prSet/>
      <dgm:spPr/>
      <dgm:t>
        <a:bodyPr/>
        <a:lstStyle/>
        <a:p>
          <a:endParaRPr lang="ru-RU"/>
        </a:p>
      </dgm:t>
    </dgm:pt>
    <dgm:pt modelId="{169EAAE3-F610-4A84-B02C-7488D003AA68}" type="sibTrans" cxnId="{92FEBC8F-88F5-4005-8224-F2B704399B05}">
      <dgm:prSet/>
      <dgm:spPr/>
      <dgm:t>
        <a:bodyPr/>
        <a:lstStyle/>
        <a:p>
          <a:endParaRPr lang="ru-RU"/>
        </a:p>
      </dgm:t>
    </dgm:pt>
    <dgm:pt modelId="{743FBCE0-A1E2-4FFE-9478-2DD552F5796B}">
      <dgm:prSet phldrT="[Текст]" custT="1"/>
      <dgm:spPr>
        <a:solidFill>
          <a:schemeClr val="accent6">
            <a:lumMod val="7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600"/>
            <a:t>2 этап</a:t>
          </a:r>
          <a:endParaRPr lang="ru-RU" sz="1600" dirty="0"/>
        </a:p>
      </dgm:t>
    </dgm:pt>
    <dgm:pt modelId="{E4BACABD-DAC0-44BA-AD8E-4F9A95C44361}" type="parTrans" cxnId="{2AEA3357-56EE-4312-BB5E-17F9469B91B0}">
      <dgm:prSet/>
      <dgm:spPr/>
      <dgm:t>
        <a:bodyPr/>
        <a:lstStyle/>
        <a:p>
          <a:endParaRPr lang="ru-RU"/>
        </a:p>
      </dgm:t>
    </dgm:pt>
    <dgm:pt modelId="{164F6E1B-2C66-4C12-8181-EA8FA64C933F}" type="sibTrans" cxnId="{2AEA3357-56EE-4312-BB5E-17F9469B91B0}">
      <dgm:prSet/>
      <dgm:spPr/>
      <dgm:t>
        <a:bodyPr/>
        <a:lstStyle/>
        <a:p>
          <a:endParaRPr lang="ru-RU"/>
        </a:p>
      </dgm:t>
    </dgm:pt>
    <dgm:pt modelId="{3E364B44-D8EE-4F49-85FD-20C84E798C92}">
      <dgm:prSet phldrT="[Текст]" custT="1"/>
      <dgm:spPr/>
      <dgm:t>
        <a:bodyPr/>
        <a:lstStyle/>
        <a:p>
          <a:r>
            <a:rPr lang="ru-RU" sz="1400" dirty="0"/>
            <a:t>3</a:t>
          </a:r>
          <a:r>
            <a:rPr lang="ru-RU" sz="500" dirty="0"/>
            <a:t> </a:t>
          </a:r>
          <a:r>
            <a:rPr lang="ru-RU" sz="1600" dirty="0"/>
            <a:t>этап</a:t>
          </a:r>
          <a:r>
            <a:rPr lang="ru-RU" sz="500" dirty="0"/>
            <a:t> </a:t>
          </a:r>
        </a:p>
      </dgm:t>
    </dgm:pt>
    <dgm:pt modelId="{10BE5B87-F6A2-44BE-89DF-3045973EEAAB}" type="parTrans" cxnId="{CD8F03E8-B5BD-4334-988B-AF198ACD327F}">
      <dgm:prSet/>
      <dgm:spPr/>
      <dgm:t>
        <a:bodyPr/>
        <a:lstStyle/>
        <a:p>
          <a:endParaRPr lang="ru-RU"/>
        </a:p>
      </dgm:t>
    </dgm:pt>
    <dgm:pt modelId="{0303885A-8FAC-4ED2-A308-D27E7752B187}" type="sibTrans" cxnId="{CD8F03E8-B5BD-4334-988B-AF198ACD327F}">
      <dgm:prSet/>
      <dgm:spPr/>
      <dgm:t>
        <a:bodyPr/>
        <a:lstStyle/>
        <a:p>
          <a:endParaRPr lang="ru-RU"/>
        </a:p>
      </dgm:t>
    </dgm:pt>
    <dgm:pt modelId="{E4144344-D495-46F0-8411-710ED145D667}">
      <dgm:prSet phldrT="[Текст]" custT="1"/>
      <dgm:spPr/>
      <dgm:t>
        <a:bodyPr/>
        <a:lstStyle/>
        <a:p>
          <a:pPr>
            <a:buNone/>
          </a:pPr>
          <a:r>
            <a:rPr lang="ru-RU" sz="1800" dirty="0"/>
            <a:t>Описание (углубленная оценка развития)</a:t>
          </a:r>
        </a:p>
      </dgm:t>
    </dgm:pt>
    <dgm:pt modelId="{AB498A10-454C-44BC-B1F8-832D9652AA62}" type="parTrans" cxnId="{C36C53BD-933E-453F-B639-AC9D4B9C6946}">
      <dgm:prSet/>
      <dgm:spPr/>
      <dgm:t>
        <a:bodyPr/>
        <a:lstStyle/>
        <a:p>
          <a:endParaRPr lang="ru-RU"/>
        </a:p>
      </dgm:t>
    </dgm:pt>
    <dgm:pt modelId="{16BAC9EA-2D12-42F4-B5ED-8F6348925BB8}" type="sibTrans" cxnId="{C36C53BD-933E-453F-B639-AC9D4B9C6946}">
      <dgm:prSet/>
      <dgm:spPr/>
      <dgm:t>
        <a:bodyPr/>
        <a:lstStyle/>
        <a:p>
          <a:endParaRPr lang="ru-RU"/>
        </a:p>
      </dgm:t>
    </dgm:pt>
    <dgm:pt modelId="{8D126B56-0332-45C4-8169-B27627A4F047}">
      <dgm:prSet phldrT="[Текст]" custT="1"/>
      <dgm:spPr/>
      <dgm:t>
        <a:bodyPr anchor="t"/>
        <a:lstStyle/>
        <a:p>
          <a:pPr>
            <a:buFont typeface="Wingdings" pitchFamily="2" charset="2"/>
            <a:buChar char="ü"/>
          </a:pPr>
          <a:r>
            <a:rPr lang="ru-RU" sz="1800" dirty="0"/>
            <a:t>Скрининг</a:t>
          </a:r>
        </a:p>
      </dgm:t>
    </dgm:pt>
    <dgm:pt modelId="{8EB40598-2135-4914-A88F-D35BF2D822D6}" type="parTrans" cxnId="{70CD9994-3F2E-4521-BC25-D90EBD93C6B4}">
      <dgm:prSet/>
      <dgm:spPr/>
      <dgm:t>
        <a:bodyPr/>
        <a:lstStyle/>
        <a:p>
          <a:endParaRPr lang="ru-RU"/>
        </a:p>
      </dgm:t>
    </dgm:pt>
    <dgm:pt modelId="{73C24DAE-9086-4833-B0AE-BDB032C203C0}" type="sibTrans" cxnId="{70CD9994-3F2E-4521-BC25-D90EBD93C6B4}">
      <dgm:prSet/>
      <dgm:spPr/>
      <dgm:t>
        <a:bodyPr/>
        <a:lstStyle/>
        <a:p>
          <a:endParaRPr lang="ru-RU"/>
        </a:p>
      </dgm:t>
    </dgm:pt>
    <dgm:pt modelId="{E2F6C06D-F855-49E3-83EE-BC38EC8D74BD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pPr>
            <a:buFont typeface="Wingdings" pitchFamily="2" charset="2"/>
            <a:buChar char="ü"/>
          </a:pPr>
          <a:r>
            <a:rPr lang="ru-RU" sz="1800" dirty="0"/>
            <a:t>Диагностические группы</a:t>
          </a:r>
        </a:p>
      </dgm:t>
    </dgm:pt>
    <dgm:pt modelId="{C813417F-E3B9-45E7-9E1A-D4A1C2A1C2F2}" type="parTrans" cxnId="{4250F1E2-9291-467A-902E-42BB57B7081A}">
      <dgm:prSet/>
      <dgm:spPr/>
      <dgm:t>
        <a:bodyPr/>
        <a:lstStyle/>
        <a:p>
          <a:endParaRPr lang="ru-RU"/>
        </a:p>
      </dgm:t>
    </dgm:pt>
    <dgm:pt modelId="{B16D8EEA-49CE-4A4F-BBB7-BD280B9D7423}" type="sibTrans" cxnId="{4250F1E2-9291-467A-902E-42BB57B7081A}">
      <dgm:prSet/>
      <dgm:spPr/>
      <dgm:t>
        <a:bodyPr/>
        <a:lstStyle/>
        <a:p>
          <a:endParaRPr lang="ru-RU"/>
        </a:p>
      </dgm:t>
    </dgm:pt>
    <dgm:pt modelId="{3BACDE56-B8A8-46A3-9BD0-8490AE240BE9}">
      <dgm:prSet phldrT="[Текст]" custT="1"/>
      <dgm:spPr/>
      <dgm:t>
        <a:bodyPr/>
        <a:lstStyle/>
        <a:p>
          <a:pPr>
            <a:buFont typeface="Wingdings" pitchFamily="2" charset="2"/>
            <a:buChar char="ü"/>
          </a:pPr>
          <a:r>
            <a:rPr lang="ru-RU" sz="1800" dirty="0"/>
            <a:t>Профиль развития </a:t>
          </a:r>
        </a:p>
      </dgm:t>
    </dgm:pt>
    <dgm:pt modelId="{329FB609-8791-49EC-B0E9-2ABF25744DED}" type="parTrans" cxnId="{3C47FC04-2764-49B5-B9BA-88613D7E7721}">
      <dgm:prSet/>
      <dgm:spPr/>
      <dgm:t>
        <a:bodyPr/>
        <a:lstStyle/>
        <a:p>
          <a:endParaRPr lang="ru-RU"/>
        </a:p>
      </dgm:t>
    </dgm:pt>
    <dgm:pt modelId="{764EB630-7608-41D4-8CD0-38441B1914DD}" type="sibTrans" cxnId="{3C47FC04-2764-49B5-B9BA-88613D7E7721}">
      <dgm:prSet/>
      <dgm:spPr/>
      <dgm:t>
        <a:bodyPr/>
        <a:lstStyle/>
        <a:p>
          <a:endParaRPr lang="ru-RU"/>
        </a:p>
      </dgm:t>
    </dgm:pt>
    <dgm:pt modelId="{EC8EF0E6-C492-44A9-B284-7B1D70F5D332}">
      <dgm:prSet phldrT="[Текст]" custT="1"/>
      <dgm:spPr/>
      <dgm:t>
        <a:bodyPr/>
        <a:lstStyle/>
        <a:p>
          <a:pPr>
            <a:buFont typeface="Wingdings" pitchFamily="2" charset="2"/>
            <a:buChar char="ü"/>
          </a:pPr>
          <a:r>
            <a:rPr lang="ru-RU" sz="1800" dirty="0"/>
            <a:t>Сильные и слабые стороны развития</a:t>
          </a:r>
        </a:p>
      </dgm:t>
    </dgm:pt>
    <dgm:pt modelId="{079FC265-AA60-4802-99B1-7A06C3A920C3}" type="parTrans" cxnId="{6C4A0F8E-9834-4ED9-8E6B-0B31687A3EB9}">
      <dgm:prSet/>
      <dgm:spPr/>
      <dgm:t>
        <a:bodyPr/>
        <a:lstStyle/>
        <a:p>
          <a:endParaRPr lang="ru-RU"/>
        </a:p>
      </dgm:t>
    </dgm:pt>
    <dgm:pt modelId="{0A45AA4C-4B5B-4F68-849D-EDD0D260FE83}" type="sibTrans" cxnId="{6C4A0F8E-9834-4ED9-8E6B-0B31687A3EB9}">
      <dgm:prSet/>
      <dgm:spPr/>
      <dgm:t>
        <a:bodyPr/>
        <a:lstStyle/>
        <a:p>
          <a:endParaRPr lang="ru-RU"/>
        </a:p>
      </dgm:t>
    </dgm:pt>
    <dgm:pt modelId="{A76C2A4D-EAF5-4A8A-9646-407A2ED43E77}">
      <dgm:prSet phldrT="[Текст]" custT="1"/>
      <dgm:spPr/>
      <dgm:t>
        <a:bodyPr anchor="t"/>
        <a:lstStyle/>
        <a:p>
          <a:pPr>
            <a:buFont typeface="Wingdings" pitchFamily="2" charset="2"/>
            <a:buChar char="ü"/>
          </a:pPr>
          <a:r>
            <a:rPr lang="ru-RU" sz="1800" dirty="0"/>
            <a:t>Фиксирование «красных флажков»</a:t>
          </a:r>
        </a:p>
      </dgm:t>
    </dgm:pt>
    <dgm:pt modelId="{93571698-9105-4ADC-B0F1-924A74A6F3C4}" type="parTrans" cxnId="{5912FEC4-688E-4C26-9C32-2CCD269DD89D}">
      <dgm:prSet/>
      <dgm:spPr/>
      <dgm:t>
        <a:bodyPr/>
        <a:lstStyle/>
        <a:p>
          <a:endParaRPr lang="ru-RU"/>
        </a:p>
      </dgm:t>
    </dgm:pt>
    <dgm:pt modelId="{868CEB05-0A73-43EA-B2E8-20F832DEAFD3}" type="sibTrans" cxnId="{5912FEC4-688E-4C26-9C32-2CCD269DD89D}">
      <dgm:prSet/>
      <dgm:spPr/>
      <dgm:t>
        <a:bodyPr/>
        <a:lstStyle/>
        <a:p>
          <a:endParaRPr lang="ru-RU"/>
        </a:p>
      </dgm:t>
    </dgm:pt>
    <dgm:pt modelId="{A7CFDFFA-FE58-4388-85D8-0988F5B1E6B1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pPr>
            <a:buNone/>
          </a:pPr>
          <a:r>
            <a:rPr lang="ru-RU" sz="1800" dirty="0"/>
            <a:t>Уточнение </a:t>
          </a:r>
        </a:p>
      </dgm:t>
    </dgm:pt>
    <dgm:pt modelId="{1F69797C-3650-461D-91D6-D9F7A538F25A}" type="sibTrans" cxnId="{8B202629-BBC7-4F5E-B941-90A9CF3F03D7}">
      <dgm:prSet/>
      <dgm:spPr/>
      <dgm:t>
        <a:bodyPr/>
        <a:lstStyle/>
        <a:p>
          <a:endParaRPr lang="ru-RU"/>
        </a:p>
      </dgm:t>
    </dgm:pt>
    <dgm:pt modelId="{4FEB6F74-7A79-40D9-819D-545902522EE4}" type="parTrans" cxnId="{8B202629-BBC7-4F5E-B941-90A9CF3F03D7}">
      <dgm:prSet/>
      <dgm:spPr/>
      <dgm:t>
        <a:bodyPr/>
        <a:lstStyle/>
        <a:p>
          <a:endParaRPr lang="ru-RU"/>
        </a:p>
      </dgm:t>
    </dgm:pt>
    <dgm:pt modelId="{9E815C09-214B-444B-B348-9788454BD0F6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pPr>
            <a:buFont typeface="Wingdings" pitchFamily="2" charset="2"/>
            <a:buChar char="ü"/>
          </a:pPr>
          <a:r>
            <a:rPr lang="ru-RU" sz="1800" dirty="0"/>
            <a:t>Постановка клинического диагноза</a:t>
          </a:r>
        </a:p>
      </dgm:t>
    </dgm:pt>
    <dgm:pt modelId="{E3FCC20E-0FE5-4B4D-BCD6-2333D308FFDD}" type="parTrans" cxnId="{B341994C-7923-41E7-AB75-2A7AE5C8F663}">
      <dgm:prSet/>
      <dgm:spPr/>
      <dgm:t>
        <a:bodyPr/>
        <a:lstStyle/>
        <a:p>
          <a:endParaRPr lang="ru-RU"/>
        </a:p>
      </dgm:t>
    </dgm:pt>
    <dgm:pt modelId="{99AE6F4D-46AE-4918-854B-598EF679F1F0}" type="sibTrans" cxnId="{B341994C-7923-41E7-AB75-2A7AE5C8F663}">
      <dgm:prSet/>
      <dgm:spPr/>
      <dgm:t>
        <a:bodyPr/>
        <a:lstStyle/>
        <a:p>
          <a:endParaRPr lang="ru-RU"/>
        </a:p>
      </dgm:t>
    </dgm:pt>
    <dgm:pt modelId="{73BB85D1-4B5D-0745-9AC6-57A4B5B34E08}" type="pres">
      <dgm:prSet presAssocID="{010D24DD-A825-4084-ADC8-DD4C92AA25F2}" presName="Name0" presStyleCnt="0">
        <dgm:presLayoutVars>
          <dgm:dir/>
          <dgm:animLvl val="lvl"/>
          <dgm:resizeHandles val="exact"/>
        </dgm:presLayoutVars>
      </dgm:prSet>
      <dgm:spPr/>
    </dgm:pt>
    <dgm:pt modelId="{38F175FD-DF09-C441-8829-DBC027D9CAD6}" type="pres">
      <dgm:prSet presAssocID="{A1FFF4A5-CD30-4D50-BC31-696F299B4C89}" presName="composite" presStyleCnt="0"/>
      <dgm:spPr/>
    </dgm:pt>
    <dgm:pt modelId="{919F99C0-E11B-A54C-A665-FB2F5F2BBC8C}" type="pres">
      <dgm:prSet presAssocID="{A1FFF4A5-CD30-4D50-BC31-696F299B4C8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FE3673CA-BFE4-B940-92DE-E748EA59F9C9}" type="pres">
      <dgm:prSet presAssocID="{A1FFF4A5-CD30-4D50-BC31-696F299B4C89}" presName="desTx" presStyleLbl="alignAccFollowNode1" presStyleIdx="0" presStyleCnt="3">
        <dgm:presLayoutVars>
          <dgm:bulletEnabled val="1"/>
        </dgm:presLayoutVars>
      </dgm:prSet>
      <dgm:spPr/>
    </dgm:pt>
    <dgm:pt modelId="{D6F67DA7-6EBB-FC41-B470-A112A3DB5BF0}" type="pres">
      <dgm:prSet presAssocID="{E0260D0F-09FA-44C0-B044-56CB9561D763}" presName="space" presStyleCnt="0"/>
      <dgm:spPr/>
    </dgm:pt>
    <dgm:pt modelId="{CFE82ACB-12B3-AE46-80EE-89432D5EE25C}" type="pres">
      <dgm:prSet presAssocID="{743FBCE0-A1E2-4FFE-9478-2DD552F5796B}" presName="composite" presStyleCnt="0"/>
      <dgm:spPr/>
    </dgm:pt>
    <dgm:pt modelId="{CBF8BD33-C44A-174D-9040-3A675AD526CD}" type="pres">
      <dgm:prSet presAssocID="{743FBCE0-A1E2-4FFE-9478-2DD552F5796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A752CBD5-6233-274D-9632-A3EED4BDF07F}" type="pres">
      <dgm:prSet presAssocID="{743FBCE0-A1E2-4FFE-9478-2DD552F5796B}" presName="desTx" presStyleLbl="alignAccFollowNode1" presStyleIdx="1" presStyleCnt="3">
        <dgm:presLayoutVars>
          <dgm:bulletEnabled val="1"/>
        </dgm:presLayoutVars>
      </dgm:prSet>
      <dgm:spPr/>
    </dgm:pt>
    <dgm:pt modelId="{30F545BF-B560-E04E-AFC0-E12F1B8FF3D2}" type="pres">
      <dgm:prSet presAssocID="{164F6E1B-2C66-4C12-8181-EA8FA64C933F}" presName="space" presStyleCnt="0"/>
      <dgm:spPr/>
    </dgm:pt>
    <dgm:pt modelId="{73A82CB2-AE03-2047-AEDD-F74EF8EF15BF}" type="pres">
      <dgm:prSet presAssocID="{3E364B44-D8EE-4F49-85FD-20C84E798C92}" presName="composite" presStyleCnt="0"/>
      <dgm:spPr/>
    </dgm:pt>
    <dgm:pt modelId="{8C1842B1-43F6-7F44-BF38-B6AABAEDDAF0}" type="pres">
      <dgm:prSet presAssocID="{3E364B44-D8EE-4F49-85FD-20C84E798C9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3BB15C03-DE1D-4F49-8E93-3CDB5B32C973}" type="pres">
      <dgm:prSet presAssocID="{3E364B44-D8EE-4F49-85FD-20C84E798C92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3C47FC04-2764-49B5-B9BA-88613D7E7721}" srcId="{3E364B44-D8EE-4F49-85FD-20C84E798C92}" destId="{3BACDE56-B8A8-46A3-9BD0-8490AE240BE9}" srcOrd="1" destOrd="0" parTransId="{329FB609-8791-49EC-B0E9-2ABF25744DED}" sibTransId="{764EB630-7608-41D4-8CD0-38441B1914DD}"/>
    <dgm:cxn modelId="{17FF5426-D8DC-41FC-BF6B-A73E989A0BC1}" srcId="{010D24DD-A825-4084-ADC8-DD4C92AA25F2}" destId="{A1FFF4A5-CD30-4D50-BC31-696F299B4C89}" srcOrd="0" destOrd="0" parTransId="{8BAA2B14-D6EC-4E47-BD3B-140756769139}" sibTransId="{E0260D0F-09FA-44C0-B044-56CB9561D763}"/>
    <dgm:cxn modelId="{8B202629-BBC7-4F5E-B941-90A9CF3F03D7}" srcId="{743FBCE0-A1E2-4FFE-9478-2DD552F5796B}" destId="{A7CFDFFA-FE58-4388-85D8-0988F5B1E6B1}" srcOrd="0" destOrd="0" parTransId="{4FEB6F74-7A79-40D9-819D-545902522EE4}" sibTransId="{1F69797C-3650-461D-91D6-D9F7A538F25A}"/>
    <dgm:cxn modelId="{4F52C13C-FE27-BE40-AC56-983F8347239C}" type="presOf" srcId="{E4144344-D495-46F0-8411-710ED145D667}" destId="{3BB15C03-DE1D-4F49-8E93-3CDB5B32C973}" srcOrd="0" destOrd="0" presId="urn:microsoft.com/office/officeart/2005/8/layout/hList1"/>
    <dgm:cxn modelId="{FF40C642-EC1C-2D48-8076-7C24796BD60F}" type="presOf" srcId="{A76C2A4D-EAF5-4A8A-9646-407A2ED43E77}" destId="{FE3673CA-BFE4-B940-92DE-E748EA59F9C9}" srcOrd="0" destOrd="1" presId="urn:microsoft.com/office/officeart/2005/8/layout/hList1"/>
    <dgm:cxn modelId="{B341994C-7923-41E7-AB75-2A7AE5C8F663}" srcId="{743FBCE0-A1E2-4FFE-9478-2DD552F5796B}" destId="{9E815C09-214B-444B-B348-9788454BD0F6}" srcOrd="2" destOrd="0" parTransId="{E3FCC20E-0FE5-4B4D-BCD6-2333D308FFDD}" sibTransId="{99AE6F4D-46AE-4918-854B-598EF679F1F0}"/>
    <dgm:cxn modelId="{2AEA3357-56EE-4312-BB5E-17F9469B91B0}" srcId="{010D24DD-A825-4084-ADC8-DD4C92AA25F2}" destId="{743FBCE0-A1E2-4FFE-9478-2DD552F5796B}" srcOrd="1" destOrd="0" parTransId="{E4BACABD-DAC0-44BA-AD8E-4F9A95C44361}" sibTransId="{164F6E1B-2C66-4C12-8181-EA8FA64C933F}"/>
    <dgm:cxn modelId="{449A0B5B-2DA9-6B48-A82D-0572988C6D8E}" type="presOf" srcId="{8D126B56-0332-45C4-8169-B27627A4F047}" destId="{FE3673CA-BFE4-B940-92DE-E748EA59F9C9}" srcOrd="0" destOrd="2" presId="urn:microsoft.com/office/officeart/2005/8/layout/hList1"/>
    <dgm:cxn modelId="{5E16AD60-2E28-3542-A427-2FEF455E915F}" type="presOf" srcId="{EC8EF0E6-C492-44A9-B284-7B1D70F5D332}" destId="{3BB15C03-DE1D-4F49-8E93-3CDB5B32C973}" srcOrd="0" destOrd="2" presId="urn:microsoft.com/office/officeart/2005/8/layout/hList1"/>
    <dgm:cxn modelId="{6C4A0F8E-9834-4ED9-8E6B-0B31687A3EB9}" srcId="{3E364B44-D8EE-4F49-85FD-20C84E798C92}" destId="{EC8EF0E6-C492-44A9-B284-7B1D70F5D332}" srcOrd="2" destOrd="0" parTransId="{079FC265-AA60-4802-99B1-7A06C3A920C3}" sibTransId="{0A45AA4C-4B5B-4F68-849D-EDD0D260FE83}"/>
    <dgm:cxn modelId="{92FEBC8F-88F5-4005-8224-F2B704399B05}" srcId="{A1FFF4A5-CD30-4D50-BC31-696F299B4C89}" destId="{A07407AE-BE4E-4B46-93B3-9699EDC7D84B}" srcOrd="0" destOrd="0" parTransId="{4BED94EE-0E75-449A-B39F-B7475B93874E}" sibTransId="{169EAAE3-F610-4A84-B02C-7488D003AA68}"/>
    <dgm:cxn modelId="{DA886692-AAFB-6340-8142-A416C61E3CD2}" type="presOf" srcId="{E2F6C06D-F855-49E3-83EE-BC38EC8D74BD}" destId="{A752CBD5-6233-274D-9632-A3EED4BDF07F}" srcOrd="0" destOrd="1" presId="urn:microsoft.com/office/officeart/2005/8/layout/hList1"/>
    <dgm:cxn modelId="{70CD9994-3F2E-4521-BC25-D90EBD93C6B4}" srcId="{A1FFF4A5-CD30-4D50-BC31-696F299B4C89}" destId="{8D126B56-0332-45C4-8169-B27627A4F047}" srcOrd="2" destOrd="0" parTransId="{8EB40598-2135-4914-A88F-D35BF2D822D6}" sibTransId="{73C24DAE-9086-4833-B0AE-BDB032C203C0}"/>
    <dgm:cxn modelId="{E894D7AA-8C65-C144-B77A-238C7E930B62}" type="presOf" srcId="{A1FFF4A5-CD30-4D50-BC31-696F299B4C89}" destId="{919F99C0-E11B-A54C-A665-FB2F5F2BBC8C}" srcOrd="0" destOrd="0" presId="urn:microsoft.com/office/officeart/2005/8/layout/hList1"/>
    <dgm:cxn modelId="{995EE7B0-278E-7441-9EB5-ABBC2794569C}" type="presOf" srcId="{A7CFDFFA-FE58-4388-85D8-0988F5B1E6B1}" destId="{A752CBD5-6233-274D-9632-A3EED4BDF07F}" srcOrd="0" destOrd="0" presId="urn:microsoft.com/office/officeart/2005/8/layout/hList1"/>
    <dgm:cxn modelId="{12DE19B5-D0B1-EE49-A11F-C696DF7C7785}" type="presOf" srcId="{A07407AE-BE4E-4B46-93B3-9699EDC7D84B}" destId="{FE3673CA-BFE4-B940-92DE-E748EA59F9C9}" srcOrd="0" destOrd="0" presId="urn:microsoft.com/office/officeart/2005/8/layout/hList1"/>
    <dgm:cxn modelId="{C36C53BD-933E-453F-B639-AC9D4B9C6946}" srcId="{3E364B44-D8EE-4F49-85FD-20C84E798C92}" destId="{E4144344-D495-46F0-8411-710ED145D667}" srcOrd="0" destOrd="0" parTransId="{AB498A10-454C-44BC-B1F8-832D9652AA62}" sibTransId="{16BAC9EA-2D12-42F4-B5ED-8F6348925BB8}"/>
    <dgm:cxn modelId="{2910A1BE-A9EF-0F46-ACE5-FFCD8C76D047}" type="presOf" srcId="{3BACDE56-B8A8-46A3-9BD0-8490AE240BE9}" destId="{3BB15C03-DE1D-4F49-8E93-3CDB5B32C973}" srcOrd="0" destOrd="1" presId="urn:microsoft.com/office/officeart/2005/8/layout/hList1"/>
    <dgm:cxn modelId="{E70232C0-7936-41EE-998D-E07C31B93314}" type="presOf" srcId="{9E815C09-214B-444B-B348-9788454BD0F6}" destId="{A752CBD5-6233-274D-9632-A3EED4BDF07F}" srcOrd="0" destOrd="2" presId="urn:microsoft.com/office/officeart/2005/8/layout/hList1"/>
    <dgm:cxn modelId="{5912FEC4-688E-4C26-9C32-2CCD269DD89D}" srcId="{A1FFF4A5-CD30-4D50-BC31-696F299B4C89}" destId="{A76C2A4D-EAF5-4A8A-9646-407A2ED43E77}" srcOrd="1" destOrd="0" parTransId="{93571698-9105-4ADC-B0F1-924A74A6F3C4}" sibTransId="{868CEB05-0A73-43EA-B2E8-20F832DEAFD3}"/>
    <dgm:cxn modelId="{93CE42DA-3606-5045-B7ED-529B41B23966}" type="presOf" srcId="{743FBCE0-A1E2-4FFE-9478-2DD552F5796B}" destId="{CBF8BD33-C44A-174D-9040-3A675AD526CD}" srcOrd="0" destOrd="0" presId="urn:microsoft.com/office/officeart/2005/8/layout/hList1"/>
    <dgm:cxn modelId="{4250F1E2-9291-467A-902E-42BB57B7081A}" srcId="{743FBCE0-A1E2-4FFE-9478-2DD552F5796B}" destId="{E2F6C06D-F855-49E3-83EE-BC38EC8D74BD}" srcOrd="1" destOrd="0" parTransId="{C813417F-E3B9-45E7-9E1A-D4A1C2A1C2F2}" sibTransId="{B16D8EEA-49CE-4A4F-BBB7-BD280B9D7423}"/>
    <dgm:cxn modelId="{CD8F03E8-B5BD-4334-988B-AF198ACD327F}" srcId="{010D24DD-A825-4084-ADC8-DD4C92AA25F2}" destId="{3E364B44-D8EE-4F49-85FD-20C84E798C92}" srcOrd="2" destOrd="0" parTransId="{10BE5B87-F6A2-44BE-89DF-3045973EEAAB}" sibTransId="{0303885A-8FAC-4ED2-A308-D27E7752B187}"/>
    <dgm:cxn modelId="{53B498E9-75DF-D141-838F-B867FD68279B}" type="presOf" srcId="{010D24DD-A825-4084-ADC8-DD4C92AA25F2}" destId="{73BB85D1-4B5D-0745-9AC6-57A4B5B34E08}" srcOrd="0" destOrd="0" presId="urn:microsoft.com/office/officeart/2005/8/layout/hList1"/>
    <dgm:cxn modelId="{E09CBCFC-D1AE-7440-B725-8F73CB6CA601}" type="presOf" srcId="{3E364B44-D8EE-4F49-85FD-20C84E798C92}" destId="{8C1842B1-43F6-7F44-BF38-B6AABAEDDAF0}" srcOrd="0" destOrd="0" presId="urn:microsoft.com/office/officeart/2005/8/layout/hList1"/>
    <dgm:cxn modelId="{F31EE532-C3B8-E54A-9941-71485DDF33B6}" type="presParOf" srcId="{73BB85D1-4B5D-0745-9AC6-57A4B5B34E08}" destId="{38F175FD-DF09-C441-8829-DBC027D9CAD6}" srcOrd="0" destOrd="0" presId="urn:microsoft.com/office/officeart/2005/8/layout/hList1"/>
    <dgm:cxn modelId="{99A618F5-7CF0-3647-9F62-C4281F854B73}" type="presParOf" srcId="{38F175FD-DF09-C441-8829-DBC027D9CAD6}" destId="{919F99C0-E11B-A54C-A665-FB2F5F2BBC8C}" srcOrd="0" destOrd="0" presId="urn:microsoft.com/office/officeart/2005/8/layout/hList1"/>
    <dgm:cxn modelId="{4E974AD2-7A04-3B4D-9B27-5F7BFE6A0823}" type="presParOf" srcId="{38F175FD-DF09-C441-8829-DBC027D9CAD6}" destId="{FE3673CA-BFE4-B940-92DE-E748EA59F9C9}" srcOrd="1" destOrd="0" presId="urn:microsoft.com/office/officeart/2005/8/layout/hList1"/>
    <dgm:cxn modelId="{ECA90622-F1D3-1645-AF49-CEC25B87B8AE}" type="presParOf" srcId="{73BB85D1-4B5D-0745-9AC6-57A4B5B34E08}" destId="{D6F67DA7-6EBB-FC41-B470-A112A3DB5BF0}" srcOrd="1" destOrd="0" presId="urn:microsoft.com/office/officeart/2005/8/layout/hList1"/>
    <dgm:cxn modelId="{4ED3181A-D026-A54E-9391-5CB486E8358E}" type="presParOf" srcId="{73BB85D1-4B5D-0745-9AC6-57A4B5B34E08}" destId="{CFE82ACB-12B3-AE46-80EE-89432D5EE25C}" srcOrd="2" destOrd="0" presId="urn:microsoft.com/office/officeart/2005/8/layout/hList1"/>
    <dgm:cxn modelId="{81EC84EE-A20A-1A4C-A433-F47DBB656EA6}" type="presParOf" srcId="{CFE82ACB-12B3-AE46-80EE-89432D5EE25C}" destId="{CBF8BD33-C44A-174D-9040-3A675AD526CD}" srcOrd="0" destOrd="0" presId="urn:microsoft.com/office/officeart/2005/8/layout/hList1"/>
    <dgm:cxn modelId="{4B76DCAC-1BDA-2D41-9653-FEA12E99E958}" type="presParOf" srcId="{CFE82ACB-12B3-AE46-80EE-89432D5EE25C}" destId="{A752CBD5-6233-274D-9632-A3EED4BDF07F}" srcOrd="1" destOrd="0" presId="urn:microsoft.com/office/officeart/2005/8/layout/hList1"/>
    <dgm:cxn modelId="{839E83D6-420F-434E-88F6-B97AFE68012E}" type="presParOf" srcId="{73BB85D1-4B5D-0745-9AC6-57A4B5B34E08}" destId="{30F545BF-B560-E04E-AFC0-E12F1B8FF3D2}" srcOrd="3" destOrd="0" presId="urn:microsoft.com/office/officeart/2005/8/layout/hList1"/>
    <dgm:cxn modelId="{00A826CE-CE28-D240-A652-D51AF114E311}" type="presParOf" srcId="{73BB85D1-4B5D-0745-9AC6-57A4B5B34E08}" destId="{73A82CB2-AE03-2047-AEDD-F74EF8EF15BF}" srcOrd="4" destOrd="0" presId="urn:microsoft.com/office/officeart/2005/8/layout/hList1"/>
    <dgm:cxn modelId="{47936E66-32CF-EB42-893E-CC2C528DD8E9}" type="presParOf" srcId="{73A82CB2-AE03-2047-AEDD-F74EF8EF15BF}" destId="{8C1842B1-43F6-7F44-BF38-B6AABAEDDAF0}" srcOrd="0" destOrd="0" presId="urn:microsoft.com/office/officeart/2005/8/layout/hList1"/>
    <dgm:cxn modelId="{65E4D80B-ED98-974A-B3AB-A1C43273BE6D}" type="presParOf" srcId="{73A82CB2-AE03-2047-AEDD-F74EF8EF15BF}" destId="{3BB15C03-DE1D-4F49-8E93-3CDB5B32C97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CDC3DFC-0D8F-604F-988D-EAFD87598F9F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GB"/>
        </a:p>
      </dgm:t>
    </dgm:pt>
    <dgm:pt modelId="{C7E89B6A-38AE-924A-BF83-966A14C2C40A}">
      <dgm:prSet custT="1"/>
      <dgm:spPr/>
      <dgm:t>
        <a:bodyPr/>
        <a:lstStyle/>
        <a:p>
          <a:r>
            <a:rPr lang="ru-RU" sz="1800"/>
            <a:t>Диагностический</a:t>
          </a:r>
          <a:endParaRPr lang="en-RU" sz="1800"/>
        </a:p>
      </dgm:t>
    </dgm:pt>
    <dgm:pt modelId="{ADD5D800-0703-6447-AFDF-36C426FBC4FA}" type="parTrans" cxnId="{F3113541-D29F-CE48-8663-5BDC4A24B8AC}">
      <dgm:prSet/>
      <dgm:spPr/>
      <dgm:t>
        <a:bodyPr/>
        <a:lstStyle/>
        <a:p>
          <a:endParaRPr lang="en-GB" sz="1800"/>
        </a:p>
      </dgm:t>
    </dgm:pt>
    <dgm:pt modelId="{C69A3F76-3391-8C46-AC6C-3047EFC02515}" type="sibTrans" cxnId="{F3113541-D29F-CE48-8663-5BDC4A24B8AC}">
      <dgm:prSet/>
      <dgm:spPr/>
      <dgm:t>
        <a:bodyPr/>
        <a:lstStyle/>
        <a:p>
          <a:endParaRPr lang="en-GB" sz="1800"/>
        </a:p>
      </dgm:t>
    </dgm:pt>
    <dgm:pt modelId="{972AFA78-044D-CE46-BD2A-7165331CC705}">
      <dgm:prSet custT="1"/>
      <dgm:spPr/>
      <dgm:t>
        <a:bodyPr/>
        <a:lstStyle/>
        <a:p>
          <a:r>
            <a:rPr lang="ru-RU" sz="1800"/>
            <a:t>2-4 года</a:t>
          </a:r>
          <a:endParaRPr lang="en-RU" sz="1800"/>
        </a:p>
      </dgm:t>
    </dgm:pt>
    <dgm:pt modelId="{4EA18893-38E0-2945-92E3-808CEAB65634}" type="parTrans" cxnId="{ACCD8C54-1B16-0049-9D35-4AB6214153A1}">
      <dgm:prSet/>
      <dgm:spPr/>
      <dgm:t>
        <a:bodyPr/>
        <a:lstStyle/>
        <a:p>
          <a:endParaRPr lang="en-GB" sz="1800"/>
        </a:p>
      </dgm:t>
    </dgm:pt>
    <dgm:pt modelId="{85EC7E86-8ED1-7D40-95C4-4B3356C9C6F2}" type="sibTrans" cxnId="{ACCD8C54-1B16-0049-9D35-4AB6214153A1}">
      <dgm:prSet/>
      <dgm:spPr/>
      <dgm:t>
        <a:bodyPr/>
        <a:lstStyle/>
        <a:p>
          <a:endParaRPr lang="en-GB" sz="1800"/>
        </a:p>
      </dgm:t>
    </dgm:pt>
    <dgm:pt modelId="{70BEDDAD-01A0-8C40-BAE2-1078D3DA9119}">
      <dgm:prSet custT="1"/>
      <dgm:spPr/>
      <dgm:t>
        <a:bodyPr/>
        <a:lstStyle/>
        <a:p>
          <a:r>
            <a:rPr lang="ru-RU" sz="1800"/>
            <a:t>4+ лет</a:t>
          </a:r>
          <a:endParaRPr lang="en-RU" sz="1800"/>
        </a:p>
      </dgm:t>
    </dgm:pt>
    <dgm:pt modelId="{FECA5642-A264-9741-AA94-3B6B37892C46}" type="parTrans" cxnId="{1BB8B1E9-03A2-AD41-A1AF-03C9F60AAFD4}">
      <dgm:prSet/>
      <dgm:spPr/>
      <dgm:t>
        <a:bodyPr/>
        <a:lstStyle/>
        <a:p>
          <a:endParaRPr lang="en-GB" sz="1800"/>
        </a:p>
      </dgm:t>
    </dgm:pt>
    <dgm:pt modelId="{C399F378-7F55-DF4F-A560-F33D255E9851}" type="sibTrans" cxnId="{1BB8B1E9-03A2-AD41-A1AF-03C9F60AAFD4}">
      <dgm:prSet/>
      <dgm:spPr/>
      <dgm:t>
        <a:bodyPr/>
        <a:lstStyle/>
        <a:p>
          <a:endParaRPr lang="en-GB" sz="1800"/>
        </a:p>
      </dgm:t>
    </dgm:pt>
    <dgm:pt modelId="{B74FA78B-393E-A149-9D50-2F003BE7DE12}">
      <dgm:prSet custT="1"/>
      <dgm:spPr/>
      <dgm:t>
        <a:bodyPr/>
        <a:lstStyle/>
        <a:p>
          <a:r>
            <a:rPr lang="ru-RU" sz="1800"/>
            <a:t>В настоящее время</a:t>
          </a:r>
          <a:endParaRPr lang="en-RU" sz="1800"/>
        </a:p>
      </dgm:t>
    </dgm:pt>
    <dgm:pt modelId="{C3CAD54E-E6C1-B346-854B-AC52ADF02090}" type="parTrans" cxnId="{95ACFCD4-742B-F048-A556-093072A12FC7}">
      <dgm:prSet/>
      <dgm:spPr/>
      <dgm:t>
        <a:bodyPr/>
        <a:lstStyle/>
        <a:p>
          <a:endParaRPr lang="en-GB" sz="1800"/>
        </a:p>
      </dgm:t>
    </dgm:pt>
    <dgm:pt modelId="{B497209D-8227-5E48-A834-6B6488A509D3}" type="sibTrans" cxnId="{95ACFCD4-742B-F048-A556-093072A12FC7}">
      <dgm:prSet/>
      <dgm:spPr/>
      <dgm:t>
        <a:bodyPr/>
        <a:lstStyle/>
        <a:p>
          <a:endParaRPr lang="en-GB" sz="1800"/>
        </a:p>
      </dgm:t>
    </dgm:pt>
    <dgm:pt modelId="{89A692DA-81BA-0841-A4B7-8C62254421FF}">
      <dgm:prSet custT="1"/>
      <dgm:spPr/>
      <dgm:t>
        <a:bodyPr/>
        <a:lstStyle/>
        <a:p>
          <a:r>
            <a:rPr lang="ru-RU" sz="1800"/>
            <a:t>2-4 года</a:t>
          </a:r>
          <a:endParaRPr lang="en-RU" sz="1800"/>
        </a:p>
      </dgm:t>
    </dgm:pt>
    <dgm:pt modelId="{354D6E94-C4B9-FF4F-B809-54813CF70A40}" type="parTrans" cxnId="{FC73763A-5780-5045-AF4E-1CB7162509D5}">
      <dgm:prSet/>
      <dgm:spPr/>
      <dgm:t>
        <a:bodyPr/>
        <a:lstStyle/>
        <a:p>
          <a:endParaRPr lang="en-GB" sz="1800"/>
        </a:p>
      </dgm:t>
    </dgm:pt>
    <dgm:pt modelId="{B1FAFB4F-FB94-D24B-AE14-F75783DA45B0}" type="sibTrans" cxnId="{FC73763A-5780-5045-AF4E-1CB7162509D5}">
      <dgm:prSet/>
      <dgm:spPr/>
      <dgm:t>
        <a:bodyPr/>
        <a:lstStyle/>
        <a:p>
          <a:endParaRPr lang="en-GB" sz="1800"/>
        </a:p>
      </dgm:t>
    </dgm:pt>
    <dgm:pt modelId="{01267681-1916-044A-84CB-25B544D73349}">
      <dgm:prSet custT="1"/>
      <dgm:spPr/>
      <dgm:t>
        <a:bodyPr/>
        <a:lstStyle/>
        <a:p>
          <a:r>
            <a:rPr lang="ru-RU" sz="1800"/>
            <a:t>4 -10  лет</a:t>
          </a:r>
          <a:endParaRPr lang="en-RU" sz="1800"/>
        </a:p>
      </dgm:t>
    </dgm:pt>
    <dgm:pt modelId="{AC5B9092-883E-F142-B27C-4F8369344F83}" type="parTrans" cxnId="{F1019F97-2F2C-6E4C-8F76-00F38BBB13E8}">
      <dgm:prSet/>
      <dgm:spPr/>
      <dgm:t>
        <a:bodyPr/>
        <a:lstStyle/>
        <a:p>
          <a:endParaRPr lang="en-GB" sz="1800"/>
        </a:p>
      </dgm:t>
    </dgm:pt>
    <dgm:pt modelId="{ACCDE0C8-D2A8-6346-B0E8-5BD57D038AE6}" type="sibTrans" cxnId="{F1019F97-2F2C-6E4C-8F76-00F38BBB13E8}">
      <dgm:prSet/>
      <dgm:spPr/>
      <dgm:t>
        <a:bodyPr/>
        <a:lstStyle/>
        <a:p>
          <a:endParaRPr lang="en-GB" sz="1800"/>
        </a:p>
      </dgm:t>
    </dgm:pt>
    <dgm:pt modelId="{7E5F377D-44F2-904C-B352-6F02286DCD90}">
      <dgm:prSet custT="1"/>
      <dgm:spPr/>
      <dgm:t>
        <a:bodyPr/>
        <a:lstStyle/>
        <a:p>
          <a:r>
            <a:rPr lang="ru-RU" sz="1800"/>
            <a:t>10+ лет</a:t>
          </a:r>
          <a:endParaRPr lang="en-RU" sz="1800"/>
        </a:p>
      </dgm:t>
    </dgm:pt>
    <dgm:pt modelId="{A442D8BA-36BA-D74C-803C-6D39C0C2D1CB}" type="parTrans" cxnId="{960DA081-5D9A-644C-A87A-ABEBF1F8E008}">
      <dgm:prSet/>
      <dgm:spPr/>
      <dgm:t>
        <a:bodyPr/>
        <a:lstStyle/>
        <a:p>
          <a:endParaRPr lang="en-GB" sz="1800"/>
        </a:p>
      </dgm:t>
    </dgm:pt>
    <dgm:pt modelId="{D0F43F34-7C3F-CE4F-A907-BB7D1C1C98F0}" type="sibTrans" cxnId="{960DA081-5D9A-644C-A87A-ABEBF1F8E008}">
      <dgm:prSet/>
      <dgm:spPr/>
      <dgm:t>
        <a:bodyPr/>
        <a:lstStyle/>
        <a:p>
          <a:endParaRPr lang="en-GB" sz="1800"/>
        </a:p>
      </dgm:t>
    </dgm:pt>
    <dgm:pt modelId="{7754FFAC-5A72-D342-9479-6BDC55299559}" type="pres">
      <dgm:prSet presAssocID="{DCDC3DFC-0D8F-604F-988D-EAFD87598F9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AA2E20F-0D41-D44D-B924-23F436B04F01}" type="pres">
      <dgm:prSet presAssocID="{C7E89B6A-38AE-924A-BF83-966A14C2C40A}" presName="root" presStyleCnt="0"/>
      <dgm:spPr/>
    </dgm:pt>
    <dgm:pt modelId="{21779C01-0181-BA49-9D1D-02AFCAE49E97}" type="pres">
      <dgm:prSet presAssocID="{C7E89B6A-38AE-924A-BF83-966A14C2C40A}" presName="rootComposite" presStyleCnt="0"/>
      <dgm:spPr/>
    </dgm:pt>
    <dgm:pt modelId="{3E145EC3-5CA5-104E-AB9E-FE7990F5282A}" type="pres">
      <dgm:prSet presAssocID="{C7E89B6A-38AE-924A-BF83-966A14C2C40A}" presName="rootText" presStyleLbl="node1" presStyleIdx="0" presStyleCnt="2"/>
      <dgm:spPr/>
    </dgm:pt>
    <dgm:pt modelId="{E8638A40-CB7C-6B4A-A327-77466B537341}" type="pres">
      <dgm:prSet presAssocID="{C7E89B6A-38AE-924A-BF83-966A14C2C40A}" presName="rootConnector" presStyleLbl="node1" presStyleIdx="0" presStyleCnt="2"/>
      <dgm:spPr/>
    </dgm:pt>
    <dgm:pt modelId="{EFFAD932-1DCC-7646-97E0-6A0707E97BEF}" type="pres">
      <dgm:prSet presAssocID="{C7E89B6A-38AE-924A-BF83-966A14C2C40A}" presName="childShape" presStyleCnt="0"/>
      <dgm:spPr/>
    </dgm:pt>
    <dgm:pt modelId="{0A9D3D9D-CF1C-E64E-BBA9-4E542C10AC4C}" type="pres">
      <dgm:prSet presAssocID="{4EA18893-38E0-2945-92E3-808CEAB65634}" presName="Name13" presStyleLbl="parChTrans1D2" presStyleIdx="0" presStyleCnt="5"/>
      <dgm:spPr/>
    </dgm:pt>
    <dgm:pt modelId="{3E6A1031-8A16-0042-BFCC-DCA20CA45742}" type="pres">
      <dgm:prSet presAssocID="{972AFA78-044D-CE46-BD2A-7165331CC705}" presName="childText" presStyleLbl="bgAcc1" presStyleIdx="0" presStyleCnt="5">
        <dgm:presLayoutVars>
          <dgm:bulletEnabled val="1"/>
        </dgm:presLayoutVars>
      </dgm:prSet>
      <dgm:spPr/>
    </dgm:pt>
    <dgm:pt modelId="{A3448D8D-C0C8-4241-AFD3-C0B4174995BB}" type="pres">
      <dgm:prSet presAssocID="{FECA5642-A264-9741-AA94-3B6B37892C46}" presName="Name13" presStyleLbl="parChTrans1D2" presStyleIdx="1" presStyleCnt="5"/>
      <dgm:spPr/>
    </dgm:pt>
    <dgm:pt modelId="{5B47E0EC-9067-2940-832A-71647406D84C}" type="pres">
      <dgm:prSet presAssocID="{70BEDDAD-01A0-8C40-BAE2-1078D3DA9119}" presName="childText" presStyleLbl="bgAcc1" presStyleIdx="1" presStyleCnt="5">
        <dgm:presLayoutVars>
          <dgm:bulletEnabled val="1"/>
        </dgm:presLayoutVars>
      </dgm:prSet>
      <dgm:spPr/>
    </dgm:pt>
    <dgm:pt modelId="{C8D1F99D-2A22-6948-A915-39D9C9F5F361}" type="pres">
      <dgm:prSet presAssocID="{B74FA78B-393E-A149-9D50-2F003BE7DE12}" presName="root" presStyleCnt="0"/>
      <dgm:spPr/>
    </dgm:pt>
    <dgm:pt modelId="{28B3D204-5BF3-BF44-8AA6-F332009D5457}" type="pres">
      <dgm:prSet presAssocID="{B74FA78B-393E-A149-9D50-2F003BE7DE12}" presName="rootComposite" presStyleCnt="0"/>
      <dgm:spPr/>
    </dgm:pt>
    <dgm:pt modelId="{34BC300B-9374-B741-B1F4-407BD443414C}" type="pres">
      <dgm:prSet presAssocID="{B74FA78B-393E-A149-9D50-2F003BE7DE12}" presName="rootText" presStyleLbl="node1" presStyleIdx="1" presStyleCnt="2"/>
      <dgm:spPr/>
    </dgm:pt>
    <dgm:pt modelId="{C7765BEC-09BE-5248-8F31-268C671FE496}" type="pres">
      <dgm:prSet presAssocID="{B74FA78B-393E-A149-9D50-2F003BE7DE12}" presName="rootConnector" presStyleLbl="node1" presStyleIdx="1" presStyleCnt="2"/>
      <dgm:spPr/>
    </dgm:pt>
    <dgm:pt modelId="{4826757B-8B39-B840-9146-AC2D9E3FD161}" type="pres">
      <dgm:prSet presAssocID="{B74FA78B-393E-A149-9D50-2F003BE7DE12}" presName="childShape" presStyleCnt="0"/>
      <dgm:spPr/>
    </dgm:pt>
    <dgm:pt modelId="{5E3132DB-7D80-6242-AB63-209FF9ABB74A}" type="pres">
      <dgm:prSet presAssocID="{354D6E94-C4B9-FF4F-B809-54813CF70A40}" presName="Name13" presStyleLbl="parChTrans1D2" presStyleIdx="2" presStyleCnt="5"/>
      <dgm:spPr/>
    </dgm:pt>
    <dgm:pt modelId="{FB43547E-162C-B545-81FE-3D9A1FFDC419}" type="pres">
      <dgm:prSet presAssocID="{89A692DA-81BA-0841-A4B7-8C62254421FF}" presName="childText" presStyleLbl="bgAcc1" presStyleIdx="2" presStyleCnt="5">
        <dgm:presLayoutVars>
          <dgm:bulletEnabled val="1"/>
        </dgm:presLayoutVars>
      </dgm:prSet>
      <dgm:spPr/>
    </dgm:pt>
    <dgm:pt modelId="{CA1EBF8E-80B0-554C-8699-947A5E8E3DC3}" type="pres">
      <dgm:prSet presAssocID="{AC5B9092-883E-F142-B27C-4F8369344F83}" presName="Name13" presStyleLbl="parChTrans1D2" presStyleIdx="3" presStyleCnt="5"/>
      <dgm:spPr/>
    </dgm:pt>
    <dgm:pt modelId="{09A1E75F-8B39-424E-89C0-28B48DA7EE34}" type="pres">
      <dgm:prSet presAssocID="{01267681-1916-044A-84CB-25B544D73349}" presName="childText" presStyleLbl="bgAcc1" presStyleIdx="3" presStyleCnt="5">
        <dgm:presLayoutVars>
          <dgm:bulletEnabled val="1"/>
        </dgm:presLayoutVars>
      </dgm:prSet>
      <dgm:spPr/>
    </dgm:pt>
    <dgm:pt modelId="{242F4E6A-DCD4-5D47-9931-141D6C5BED9F}" type="pres">
      <dgm:prSet presAssocID="{A442D8BA-36BA-D74C-803C-6D39C0C2D1CB}" presName="Name13" presStyleLbl="parChTrans1D2" presStyleIdx="4" presStyleCnt="5"/>
      <dgm:spPr/>
    </dgm:pt>
    <dgm:pt modelId="{B810A4A3-961A-BF4B-8F5B-1DC61F59269C}" type="pres">
      <dgm:prSet presAssocID="{7E5F377D-44F2-904C-B352-6F02286DCD90}" presName="childText" presStyleLbl="bgAcc1" presStyleIdx="4" presStyleCnt="5">
        <dgm:presLayoutVars>
          <dgm:bulletEnabled val="1"/>
        </dgm:presLayoutVars>
      </dgm:prSet>
      <dgm:spPr/>
    </dgm:pt>
  </dgm:ptLst>
  <dgm:cxnLst>
    <dgm:cxn modelId="{61BEBE1B-6B1A-7D42-BC72-9EBFE5E6E3AA}" type="presOf" srcId="{DCDC3DFC-0D8F-604F-988D-EAFD87598F9F}" destId="{7754FFAC-5A72-D342-9479-6BDC55299559}" srcOrd="0" destOrd="0" presId="urn:microsoft.com/office/officeart/2005/8/layout/hierarchy3"/>
    <dgm:cxn modelId="{91B3A927-970D-A946-BB3D-B75F11942E37}" type="presOf" srcId="{01267681-1916-044A-84CB-25B544D73349}" destId="{09A1E75F-8B39-424E-89C0-28B48DA7EE34}" srcOrd="0" destOrd="0" presId="urn:microsoft.com/office/officeart/2005/8/layout/hierarchy3"/>
    <dgm:cxn modelId="{EC520028-FBDC-0243-9146-8E1DED532783}" type="presOf" srcId="{B74FA78B-393E-A149-9D50-2F003BE7DE12}" destId="{C7765BEC-09BE-5248-8F31-268C671FE496}" srcOrd="1" destOrd="0" presId="urn:microsoft.com/office/officeart/2005/8/layout/hierarchy3"/>
    <dgm:cxn modelId="{60ED2337-8748-234C-9CFF-A15F205A3031}" type="presOf" srcId="{FECA5642-A264-9741-AA94-3B6B37892C46}" destId="{A3448D8D-C0C8-4241-AFD3-C0B4174995BB}" srcOrd="0" destOrd="0" presId="urn:microsoft.com/office/officeart/2005/8/layout/hierarchy3"/>
    <dgm:cxn modelId="{352D5037-165F-5940-BAD0-E4691FCCE978}" type="presOf" srcId="{4EA18893-38E0-2945-92E3-808CEAB65634}" destId="{0A9D3D9D-CF1C-E64E-BBA9-4E542C10AC4C}" srcOrd="0" destOrd="0" presId="urn:microsoft.com/office/officeart/2005/8/layout/hierarchy3"/>
    <dgm:cxn modelId="{FC73763A-5780-5045-AF4E-1CB7162509D5}" srcId="{B74FA78B-393E-A149-9D50-2F003BE7DE12}" destId="{89A692DA-81BA-0841-A4B7-8C62254421FF}" srcOrd="0" destOrd="0" parTransId="{354D6E94-C4B9-FF4F-B809-54813CF70A40}" sibTransId="{B1FAFB4F-FB94-D24B-AE14-F75783DA45B0}"/>
    <dgm:cxn modelId="{DF94E13D-17A7-D847-B305-225DD6146855}" type="presOf" srcId="{354D6E94-C4B9-FF4F-B809-54813CF70A40}" destId="{5E3132DB-7D80-6242-AB63-209FF9ABB74A}" srcOrd="0" destOrd="0" presId="urn:microsoft.com/office/officeart/2005/8/layout/hierarchy3"/>
    <dgm:cxn modelId="{F3113541-D29F-CE48-8663-5BDC4A24B8AC}" srcId="{DCDC3DFC-0D8F-604F-988D-EAFD87598F9F}" destId="{C7E89B6A-38AE-924A-BF83-966A14C2C40A}" srcOrd="0" destOrd="0" parTransId="{ADD5D800-0703-6447-AFDF-36C426FBC4FA}" sibTransId="{C69A3F76-3391-8C46-AC6C-3047EFC02515}"/>
    <dgm:cxn modelId="{1146CB42-597F-E54F-8093-674C80F0F84A}" type="presOf" srcId="{C7E89B6A-38AE-924A-BF83-966A14C2C40A}" destId="{3E145EC3-5CA5-104E-AB9E-FE7990F5282A}" srcOrd="0" destOrd="0" presId="urn:microsoft.com/office/officeart/2005/8/layout/hierarchy3"/>
    <dgm:cxn modelId="{ACCD8C54-1B16-0049-9D35-4AB6214153A1}" srcId="{C7E89B6A-38AE-924A-BF83-966A14C2C40A}" destId="{972AFA78-044D-CE46-BD2A-7165331CC705}" srcOrd="0" destOrd="0" parTransId="{4EA18893-38E0-2945-92E3-808CEAB65634}" sibTransId="{85EC7E86-8ED1-7D40-95C4-4B3356C9C6F2}"/>
    <dgm:cxn modelId="{1E3D4658-AC8E-BB49-BB50-D1375F662094}" type="presOf" srcId="{972AFA78-044D-CE46-BD2A-7165331CC705}" destId="{3E6A1031-8A16-0042-BFCC-DCA20CA45742}" srcOrd="0" destOrd="0" presId="urn:microsoft.com/office/officeart/2005/8/layout/hierarchy3"/>
    <dgm:cxn modelId="{0EA1C165-C71D-DB4F-A6EF-33927BBE28A4}" type="presOf" srcId="{B74FA78B-393E-A149-9D50-2F003BE7DE12}" destId="{34BC300B-9374-B741-B1F4-407BD443414C}" srcOrd="0" destOrd="0" presId="urn:microsoft.com/office/officeart/2005/8/layout/hierarchy3"/>
    <dgm:cxn modelId="{82047280-D61C-7E42-A9F5-93CA345EE695}" type="presOf" srcId="{C7E89B6A-38AE-924A-BF83-966A14C2C40A}" destId="{E8638A40-CB7C-6B4A-A327-77466B537341}" srcOrd="1" destOrd="0" presId="urn:microsoft.com/office/officeart/2005/8/layout/hierarchy3"/>
    <dgm:cxn modelId="{960DA081-5D9A-644C-A87A-ABEBF1F8E008}" srcId="{B74FA78B-393E-A149-9D50-2F003BE7DE12}" destId="{7E5F377D-44F2-904C-B352-6F02286DCD90}" srcOrd="2" destOrd="0" parTransId="{A442D8BA-36BA-D74C-803C-6D39C0C2D1CB}" sibTransId="{D0F43F34-7C3F-CE4F-A907-BB7D1C1C98F0}"/>
    <dgm:cxn modelId="{F1019F97-2F2C-6E4C-8F76-00F38BBB13E8}" srcId="{B74FA78B-393E-A149-9D50-2F003BE7DE12}" destId="{01267681-1916-044A-84CB-25B544D73349}" srcOrd="1" destOrd="0" parTransId="{AC5B9092-883E-F142-B27C-4F8369344F83}" sibTransId="{ACCDE0C8-D2A8-6346-B0E8-5BD57D038AE6}"/>
    <dgm:cxn modelId="{B3E3E5C9-F74D-424A-995E-029B9B6A55F0}" type="presOf" srcId="{AC5B9092-883E-F142-B27C-4F8369344F83}" destId="{CA1EBF8E-80B0-554C-8699-947A5E8E3DC3}" srcOrd="0" destOrd="0" presId="urn:microsoft.com/office/officeart/2005/8/layout/hierarchy3"/>
    <dgm:cxn modelId="{0783F8CC-E800-8248-856A-F2022D09DB87}" type="presOf" srcId="{70BEDDAD-01A0-8C40-BAE2-1078D3DA9119}" destId="{5B47E0EC-9067-2940-832A-71647406D84C}" srcOrd="0" destOrd="0" presId="urn:microsoft.com/office/officeart/2005/8/layout/hierarchy3"/>
    <dgm:cxn modelId="{95ACFCD4-742B-F048-A556-093072A12FC7}" srcId="{DCDC3DFC-0D8F-604F-988D-EAFD87598F9F}" destId="{B74FA78B-393E-A149-9D50-2F003BE7DE12}" srcOrd="1" destOrd="0" parTransId="{C3CAD54E-E6C1-B346-854B-AC52ADF02090}" sibTransId="{B497209D-8227-5E48-A834-6B6488A509D3}"/>
    <dgm:cxn modelId="{9F845DD7-70BB-E841-BED3-F7403A6CDB1D}" type="presOf" srcId="{7E5F377D-44F2-904C-B352-6F02286DCD90}" destId="{B810A4A3-961A-BF4B-8F5B-1DC61F59269C}" srcOrd="0" destOrd="0" presId="urn:microsoft.com/office/officeart/2005/8/layout/hierarchy3"/>
    <dgm:cxn modelId="{6F3E69DF-521D-7544-9AD1-6B2732F3E960}" type="presOf" srcId="{A442D8BA-36BA-D74C-803C-6D39C0C2D1CB}" destId="{242F4E6A-DCD4-5D47-9931-141D6C5BED9F}" srcOrd="0" destOrd="0" presId="urn:microsoft.com/office/officeart/2005/8/layout/hierarchy3"/>
    <dgm:cxn modelId="{1BB8B1E9-03A2-AD41-A1AF-03C9F60AAFD4}" srcId="{C7E89B6A-38AE-924A-BF83-966A14C2C40A}" destId="{70BEDDAD-01A0-8C40-BAE2-1078D3DA9119}" srcOrd="1" destOrd="0" parTransId="{FECA5642-A264-9741-AA94-3B6B37892C46}" sibTransId="{C399F378-7F55-DF4F-A560-F33D255E9851}"/>
    <dgm:cxn modelId="{4C9746FD-7D29-B743-A5E8-A4580730ABD1}" type="presOf" srcId="{89A692DA-81BA-0841-A4B7-8C62254421FF}" destId="{FB43547E-162C-B545-81FE-3D9A1FFDC419}" srcOrd="0" destOrd="0" presId="urn:microsoft.com/office/officeart/2005/8/layout/hierarchy3"/>
    <dgm:cxn modelId="{7DE13307-1162-7B41-B763-6D99CB6BCEEF}" type="presParOf" srcId="{7754FFAC-5A72-D342-9479-6BDC55299559}" destId="{CAA2E20F-0D41-D44D-B924-23F436B04F01}" srcOrd="0" destOrd="0" presId="urn:microsoft.com/office/officeart/2005/8/layout/hierarchy3"/>
    <dgm:cxn modelId="{FD3851EF-99D5-6B46-B28C-9EEB699ACA86}" type="presParOf" srcId="{CAA2E20F-0D41-D44D-B924-23F436B04F01}" destId="{21779C01-0181-BA49-9D1D-02AFCAE49E97}" srcOrd="0" destOrd="0" presId="urn:microsoft.com/office/officeart/2005/8/layout/hierarchy3"/>
    <dgm:cxn modelId="{25917306-F4E7-1F47-AD2C-62497CD7FD25}" type="presParOf" srcId="{21779C01-0181-BA49-9D1D-02AFCAE49E97}" destId="{3E145EC3-5CA5-104E-AB9E-FE7990F5282A}" srcOrd="0" destOrd="0" presId="urn:microsoft.com/office/officeart/2005/8/layout/hierarchy3"/>
    <dgm:cxn modelId="{AF060E6F-D628-E745-9F7B-5D65CD22D418}" type="presParOf" srcId="{21779C01-0181-BA49-9D1D-02AFCAE49E97}" destId="{E8638A40-CB7C-6B4A-A327-77466B537341}" srcOrd="1" destOrd="0" presId="urn:microsoft.com/office/officeart/2005/8/layout/hierarchy3"/>
    <dgm:cxn modelId="{136D52FF-6B07-7F46-8389-363C0DE96740}" type="presParOf" srcId="{CAA2E20F-0D41-D44D-B924-23F436B04F01}" destId="{EFFAD932-1DCC-7646-97E0-6A0707E97BEF}" srcOrd="1" destOrd="0" presId="urn:microsoft.com/office/officeart/2005/8/layout/hierarchy3"/>
    <dgm:cxn modelId="{50C59311-DD1E-6C4F-B250-98CA7B005A89}" type="presParOf" srcId="{EFFAD932-1DCC-7646-97E0-6A0707E97BEF}" destId="{0A9D3D9D-CF1C-E64E-BBA9-4E542C10AC4C}" srcOrd="0" destOrd="0" presId="urn:microsoft.com/office/officeart/2005/8/layout/hierarchy3"/>
    <dgm:cxn modelId="{33FE3917-943E-924E-96D0-C81BD0D22C06}" type="presParOf" srcId="{EFFAD932-1DCC-7646-97E0-6A0707E97BEF}" destId="{3E6A1031-8A16-0042-BFCC-DCA20CA45742}" srcOrd="1" destOrd="0" presId="urn:microsoft.com/office/officeart/2005/8/layout/hierarchy3"/>
    <dgm:cxn modelId="{4225F802-F38E-C547-9DE6-CC90D79DF7F5}" type="presParOf" srcId="{EFFAD932-1DCC-7646-97E0-6A0707E97BEF}" destId="{A3448D8D-C0C8-4241-AFD3-C0B4174995BB}" srcOrd="2" destOrd="0" presId="urn:microsoft.com/office/officeart/2005/8/layout/hierarchy3"/>
    <dgm:cxn modelId="{C837C1E9-2AD5-264F-9009-712C222C29F3}" type="presParOf" srcId="{EFFAD932-1DCC-7646-97E0-6A0707E97BEF}" destId="{5B47E0EC-9067-2940-832A-71647406D84C}" srcOrd="3" destOrd="0" presId="urn:microsoft.com/office/officeart/2005/8/layout/hierarchy3"/>
    <dgm:cxn modelId="{69AB03C0-9A52-9E4C-A7A5-FBB413CBDF73}" type="presParOf" srcId="{7754FFAC-5A72-D342-9479-6BDC55299559}" destId="{C8D1F99D-2A22-6948-A915-39D9C9F5F361}" srcOrd="1" destOrd="0" presId="urn:microsoft.com/office/officeart/2005/8/layout/hierarchy3"/>
    <dgm:cxn modelId="{276B6EAA-D7AF-2B46-A262-1365E2C01D27}" type="presParOf" srcId="{C8D1F99D-2A22-6948-A915-39D9C9F5F361}" destId="{28B3D204-5BF3-BF44-8AA6-F332009D5457}" srcOrd="0" destOrd="0" presId="urn:microsoft.com/office/officeart/2005/8/layout/hierarchy3"/>
    <dgm:cxn modelId="{B10690B6-97F0-6541-8559-46662A6A030A}" type="presParOf" srcId="{28B3D204-5BF3-BF44-8AA6-F332009D5457}" destId="{34BC300B-9374-B741-B1F4-407BD443414C}" srcOrd="0" destOrd="0" presId="urn:microsoft.com/office/officeart/2005/8/layout/hierarchy3"/>
    <dgm:cxn modelId="{DB5DA147-8FA2-B941-B21A-EB574EC7E2B2}" type="presParOf" srcId="{28B3D204-5BF3-BF44-8AA6-F332009D5457}" destId="{C7765BEC-09BE-5248-8F31-268C671FE496}" srcOrd="1" destOrd="0" presId="urn:microsoft.com/office/officeart/2005/8/layout/hierarchy3"/>
    <dgm:cxn modelId="{47C70430-4BF1-CF4C-A6B7-BE13EE6F80B6}" type="presParOf" srcId="{C8D1F99D-2A22-6948-A915-39D9C9F5F361}" destId="{4826757B-8B39-B840-9146-AC2D9E3FD161}" srcOrd="1" destOrd="0" presId="urn:microsoft.com/office/officeart/2005/8/layout/hierarchy3"/>
    <dgm:cxn modelId="{63B7DFB2-DE9E-194E-AF52-C9388B2C1506}" type="presParOf" srcId="{4826757B-8B39-B840-9146-AC2D9E3FD161}" destId="{5E3132DB-7D80-6242-AB63-209FF9ABB74A}" srcOrd="0" destOrd="0" presId="urn:microsoft.com/office/officeart/2005/8/layout/hierarchy3"/>
    <dgm:cxn modelId="{48BEC170-E258-DD4D-B48A-01E2BD54F6A9}" type="presParOf" srcId="{4826757B-8B39-B840-9146-AC2D9E3FD161}" destId="{FB43547E-162C-B545-81FE-3D9A1FFDC419}" srcOrd="1" destOrd="0" presId="urn:microsoft.com/office/officeart/2005/8/layout/hierarchy3"/>
    <dgm:cxn modelId="{9A91AC4D-8355-B54A-A351-7B284E7FA89F}" type="presParOf" srcId="{4826757B-8B39-B840-9146-AC2D9E3FD161}" destId="{CA1EBF8E-80B0-554C-8699-947A5E8E3DC3}" srcOrd="2" destOrd="0" presId="urn:microsoft.com/office/officeart/2005/8/layout/hierarchy3"/>
    <dgm:cxn modelId="{A649E277-B9A5-3E4C-8120-2170BD8C0AE5}" type="presParOf" srcId="{4826757B-8B39-B840-9146-AC2D9E3FD161}" destId="{09A1E75F-8B39-424E-89C0-28B48DA7EE34}" srcOrd="3" destOrd="0" presId="urn:microsoft.com/office/officeart/2005/8/layout/hierarchy3"/>
    <dgm:cxn modelId="{6D35BEE4-5404-E747-AA6C-C9AA5602D107}" type="presParOf" srcId="{4826757B-8B39-B840-9146-AC2D9E3FD161}" destId="{242F4E6A-DCD4-5D47-9931-141D6C5BED9F}" srcOrd="4" destOrd="0" presId="urn:microsoft.com/office/officeart/2005/8/layout/hierarchy3"/>
    <dgm:cxn modelId="{56BE24E7-7C38-8746-8339-025B7997F605}" type="presParOf" srcId="{4826757B-8B39-B840-9146-AC2D9E3FD161}" destId="{B810A4A3-961A-BF4B-8F5B-1DC61F59269C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EDA0751-7627-45A3-A161-4BAE88997B66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B8FC67-6B72-4F2C-BF4C-959C65EE4471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400" dirty="0">
              <a:solidFill>
                <a:schemeClr val="tx1"/>
              </a:solidFill>
            </a:rPr>
            <a:t>Шкалы оценивания</a:t>
          </a:r>
        </a:p>
        <a:p>
          <a:r>
            <a:rPr lang="en-US" sz="1400" dirty="0">
              <a:solidFill>
                <a:schemeClr val="tx1"/>
              </a:solidFill>
            </a:rPr>
            <a:t>MPR</a:t>
          </a:r>
          <a:endParaRPr lang="ru-RU" sz="1400" dirty="0">
            <a:solidFill>
              <a:schemeClr val="tx1"/>
            </a:solidFill>
          </a:endParaRPr>
        </a:p>
      </dgm:t>
    </dgm:pt>
    <dgm:pt modelId="{C6A1BD34-9D86-42AE-AB85-77312BD388B9}" type="parTrans" cxnId="{AE2C54DD-9FA6-4D00-8025-516003128D56}">
      <dgm:prSet/>
      <dgm:spPr/>
      <dgm:t>
        <a:bodyPr/>
        <a:lstStyle/>
        <a:p>
          <a:endParaRPr lang="ru-RU"/>
        </a:p>
      </dgm:t>
    </dgm:pt>
    <dgm:pt modelId="{C92A7F10-A3AC-4818-AC5E-4307EDED274D}" type="sibTrans" cxnId="{AE2C54DD-9FA6-4D00-8025-516003128D56}">
      <dgm:prSet/>
      <dgm:spPr/>
      <dgm:t>
        <a:bodyPr/>
        <a:lstStyle/>
        <a:p>
          <a:endParaRPr lang="ru-RU"/>
        </a:p>
      </dgm:t>
    </dgm:pt>
    <dgm:pt modelId="{0BF9A435-7CDF-4F16-9571-5829DA2966C2}" type="asst">
      <dgm:prSet phldrT="[Текст]"/>
      <dgm:spPr/>
      <dgm:t>
        <a:bodyPr/>
        <a:lstStyle/>
        <a:p>
          <a:r>
            <a:rPr lang="ru-RU" b="1" dirty="0"/>
            <a:t>Когнитивное развитие</a:t>
          </a:r>
        </a:p>
      </dgm:t>
    </dgm:pt>
    <dgm:pt modelId="{48286A3A-63B6-44DB-96EB-2F329E257166}" type="parTrans" cxnId="{079390A4-033D-4682-810D-34A82301EA87}">
      <dgm:prSet/>
      <dgm:spPr/>
      <dgm:t>
        <a:bodyPr/>
        <a:lstStyle/>
        <a:p>
          <a:endParaRPr lang="ru-RU"/>
        </a:p>
      </dgm:t>
    </dgm:pt>
    <dgm:pt modelId="{1EB776E5-573E-45CA-A415-4641F28C91DF}" type="sibTrans" cxnId="{079390A4-033D-4682-810D-34A82301EA87}">
      <dgm:prSet/>
      <dgm:spPr/>
      <dgm:t>
        <a:bodyPr/>
        <a:lstStyle/>
        <a:p>
          <a:endParaRPr lang="ru-RU"/>
        </a:p>
      </dgm:t>
    </dgm:pt>
    <dgm:pt modelId="{8204C159-F042-48A5-902F-C1CA1131D666}" type="asst">
      <dgm:prSet phldrT="[Текст]"/>
      <dgm:spPr/>
      <dgm:t>
        <a:bodyPr/>
        <a:lstStyle/>
        <a:p>
          <a:r>
            <a:rPr lang="ru-RU" b="1" dirty="0"/>
            <a:t>Язык/познание</a:t>
          </a:r>
        </a:p>
      </dgm:t>
    </dgm:pt>
    <dgm:pt modelId="{27749563-80FC-4DB7-8A4F-F6B94480BC65}" type="parTrans" cxnId="{B7027AC8-375E-46FC-AA2C-0BDAC4E96D3A}">
      <dgm:prSet/>
      <dgm:spPr/>
      <dgm:t>
        <a:bodyPr/>
        <a:lstStyle/>
        <a:p>
          <a:endParaRPr lang="ru-RU"/>
        </a:p>
      </dgm:t>
    </dgm:pt>
    <dgm:pt modelId="{16C6D7ED-97A9-4A8C-B833-74F32F037335}" type="sibTrans" cxnId="{B7027AC8-375E-46FC-AA2C-0BDAC4E96D3A}">
      <dgm:prSet/>
      <dgm:spPr/>
      <dgm:t>
        <a:bodyPr/>
        <a:lstStyle/>
        <a:p>
          <a:endParaRPr lang="ru-RU"/>
        </a:p>
      </dgm:t>
    </dgm:pt>
    <dgm:pt modelId="{B9317691-207E-43EF-B3ED-8BA62A3202C7}" type="asst">
      <dgm:prSet phldrT="[Текст]"/>
      <dgm:spPr/>
      <dgm:t>
        <a:bodyPr/>
        <a:lstStyle/>
        <a:p>
          <a:r>
            <a:rPr lang="ru-RU" dirty="0"/>
            <a:t>Самообслуживание/адаптация (Р)</a:t>
          </a:r>
        </a:p>
      </dgm:t>
    </dgm:pt>
    <dgm:pt modelId="{B80E0DF0-A05A-48A0-8562-738BA8264C5F}" type="parTrans" cxnId="{F0EB304B-42FC-4D19-A3F4-6BFED38C9370}">
      <dgm:prSet/>
      <dgm:spPr/>
      <dgm:t>
        <a:bodyPr/>
        <a:lstStyle/>
        <a:p>
          <a:endParaRPr lang="ru-RU"/>
        </a:p>
      </dgm:t>
    </dgm:pt>
    <dgm:pt modelId="{3F10482F-B520-4688-8069-8EB040B0B652}" type="sibTrans" cxnId="{F0EB304B-42FC-4D19-A3F4-6BFED38C9370}">
      <dgm:prSet/>
      <dgm:spPr/>
      <dgm:t>
        <a:bodyPr/>
        <a:lstStyle/>
        <a:p>
          <a:endParaRPr lang="ru-RU"/>
        </a:p>
      </dgm:t>
    </dgm:pt>
    <dgm:pt modelId="{894F35C8-F8BE-4FA6-AABC-D00E7F8CF01E}" type="asst">
      <dgm:prSet phldrT="[Текст]"/>
      <dgm:spPr/>
      <dgm:t>
        <a:bodyPr/>
        <a:lstStyle/>
        <a:p>
          <a:r>
            <a:rPr lang="ru-RU" dirty="0"/>
            <a:t>Социально-эмоциональное развитие (Р)</a:t>
          </a:r>
        </a:p>
      </dgm:t>
    </dgm:pt>
    <dgm:pt modelId="{2A032A33-D1CB-4A23-A556-4D236C9D16A9}" type="parTrans" cxnId="{62F6B54E-89C7-471C-8D45-984305C3B061}">
      <dgm:prSet/>
      <dgm:spPr/>
      <dgm:t>
        <a:bodyPr/>
        <a:lstStyle/>
        <a:p>
          <a:endParaRPr lang="ru-RU"/>
        </a:p>
      </dgm:t>
    </dgm:pt>
    <dgm:pt modelId="{CE3B0464-F9D1-4A15-A71F-2E821E4D57ED}" type="sibTrans" cxnId="{62F6B54E-89C7-471C-8D45-984305C3B061}">
      <dgm:prSet/>
      <dgm:spPr/>
      <dgm:t>
        <a:bodyPr/>
        <a:lstStyle/>
        <a:p>
          <a:endParaRPr lang="ru-RU"/>
        </a:p>
      </dgm:t>
    </dgm:pt>
    <dgm:pt modelId="{2083DC52-8239-466A-A7A6-3398FD34A25C}" type="asst">
      <dgm:prSet phldrT="[Текст]"/>
      <dgm:spPr/>
      <dgm:t>
        <a:bodyPr/>
        <a:lstStyle/>
        <a:p>
          <a:r>
            <a:rPr lang="ru-RU" dirty="0"/>
            <a:t>Моторное развитие</a:t>
          </a:r>
        </a:p>
      </dgm:t>
    </dgm:pt>
    <dgm:pt modelId="{5921717C-C4AA-4B43-B2E6-4B7079D1B5C2}" type="parTrans" cxnId="{BF0AAEED-5D19-44C7-BC58-2AB5D6AC9E73}">
      <dgm:prSet/>
      <dgm:spPr/>
      <dgm:t>
        <a:bodyPr/>
        <a:lstStyle/>
        <a:p>
          <a:endParaRPr lang="ru-RU"/>
        </a:p>
      </dgm:t>
    </dgm:pt>
    <dgm:pt modelId="{6AE21948-4C9C-4E2C-AEFC-703341871C9B}" type="sibTrans" cxnId="{BF0AAEED-5D19-44C7-BC58-2AB5D6AC9E73}">
      <dgm:prSet/>
      <dgm:spPr/>
      <dgm:t>
        <a:bodyPr/>
        <a:lstStyle/>
        <a:p>
          <a:endParaRPr lang="ru-RU"/>
        </a:p>
      </dgm:t>
    </dgm:pt>
    <dgm:pt modelId="{ACE2A2C9-AAA5-41E8-87DB-29D2CEF1B675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Скорость </a:t>
          </a:r>
        </a:p>
      </dgm:t>
    </dgm:pt>
    <dgm:pt modelId="{F533CD3A-4DEA-4199-A547-1D62AFE6B6E5}" type="parTrans" cxnId="{9C6F0EF2-FCF7-4056-8AC8-39560DE16CAC}">
      <dgm:prSet/>
      <dgm:spPr/>
      <dgm:t>
        <a:bodyPr/>
        <a:lstStyle/>
        <a:p>
          <a:endParaRPr lang="ru-RU"/>
        </a:p>
      </dgm:t>
    </dgm:pt>
    <dgm:pt modelId="{67929B0C-9768-41E3-8AB6-2184430F1502}" type="sibTrans" cxnId="{9C6F0EF2-FCF7-4056-8AC8-39560DE16CAC}">
      <dgm:prSet/>
      <dgm:spPr/>
      <dgm:t>
        <a:bodyPr/>
        <a:lstStyle/>
        <a:p>
          <a:endParaRPr lang="ru-RU"/>
        </a:p>
      </dgm:t>
    </dgm:pt>
    <dgm:pt modelId="{4C321820-38D2-4010-8647-E25B7078569A}">
      <dgm:prSet/>
      <dgm:spPr>
        <a:solidFill>
          <a:schemeClr val="accent6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Познание</a:t>
          </a:r>
        </a:p>
      </dgm:t>
    </dgm:pt>
    <dgm:pt modelId="{AEBC1625-1339-4565-87C3-2E63409F732A}" type="parTrans" cxnId="{C15F4AB1-6272-4ADF-8892-E9E53DBF2F48}">
      <dgm:prSet/>
      <dgm:spPr/>
      <dgm:t>
        <a:bodyPr/>
        <a:lstStyle/>
        <a:p>
          <a:endParaRPr lang="ru-RU"/>
        </a:p>
      </dgm:t>
    </dgm:pt>
    <dgm:pt modelId="{9BBA431A-5626-4C87-8C68-AB8BFCEE955B}" type="sibTrans" cxnId="{C15F4AB1-6272-4ADF-8892-E9E53DBF2F48}">
      <dgm:prSet/>
      <dgm:spPr/>
      <dgm:t>
        <a:bodyPr/>
        <a:lstStyle/>
        <a:p>
          <a:endParaRPr lang="ru-RU"/>
        </a:p>
      </dgm:t>
    </dgm:pt>
    <dgm:pt modelId="{95096DC6-A3F1-4898-9DB3-5CD3B0B1B836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Память</a:t>
          </a:r>
        </a:p>
      </dgm:t>
    </dgm:pt>
    <dgm:pt modelId="{41FB59EC-F9BA-4374-B7FA-E3A5F1F94B3A}" type="parTrans" cxnId="{03787086-4B90-4A61-BB7B-687E06B363B4}">
      <dgm:prSet/>
      <dgm:spPr/>
      <dgm:t>
        <a:bodyPr/>
        <a:lstStyle/>
        <a:p>
          <a:endParaRPr lang="ru-RU"/>
        </a:p>
      </dgm:t>
    </dgm:pt>
    <dgm:pt modelId="{D6E323F7-2C1B-4187-BB32-14CD1E015FAE}" type="sibTrans" cxnId="{03787086-4B90-4A61-BB7B-687E06B363B4}">
      <dgm:prSet/>
      <dgm:spPr/>
      <dgm:t>
        <a:bodyPr/>
        <a:lstStyle/>
        <a:p>
          <a:endParaRPr lang="ru-RU"/>
        </a:p>
      </dgm:t>
    </dgm:pt>
    <dgm:pt modelId="{8FA56E7F-02F3-451A-BB9E-237A2D7261F4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Зрительно-моторная</a:t>
          </a:r>
          <a:r>
            <a:rPr lang="ru-RU" dirty="0"/>
            <a:t> </a:t>
          </a:r>
          <a:r>
            <a:rPr lang="ru-RU" dirty="0">
              <a:solidFill>
                <a:schemeClr val="tx1"/>
              </a:solidFill>
            </a:rPr>
            <a:t>координация</a:t>
          </a:r>
        </a:p>
      </dgm:t>
    </dgm:pt>
    <dgm:pt modelId="{022FB115-F64E-4629-8731-49BBE570DB54}" type="parTrans" cxnId="{F3D22014-81AB-42E3-92BA-0ABD866BA336}">
      <dgm:prSet/>
      <dgm:spPr/>
      <dgm:t>
        <a:bodyPr/>
        <a:lstStyle/>
        <a:p>
          <a:endParaRPr lang="ru-RU"/>
        </a:p>
      </dgm:t>
    </dgm:pt>
    <dgm:pt modelId="{896A44DB-B0B6-492E-8143-A701088254A9}" type="sibTrans" cxnId="{F3D22014-81AB-42E3-92BA-0ABD866BA336}">
      <dgm:prSet/>
      <dgm:spPr/>
      <dgm:t>
        <a:bodyPr/>
        <a:lstStyle/>
        <a:p>
          <a:endParaRPr lang="ru-RU"/>
        </a:p>
      </dgm:t>
    </dgm:pt>
    <dgm:pt modelId="{9EBB733D-ECB4-47B6-8D26-4771FF45E818}">
      <dgm:prSet/>
      <dgm:spPr>
        <a:solidFill>
          <a:schemeClr val="accent6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Рецептивная речь</a:t>
          </a:r>
        </a:p>
      </dgm:t>
    </dgm:pt>
    <dgm:pt modelId="{B528F6AF-037D-4A4D-B1EE-7200FB6C1E70}" type="parTrans" cxnId="{3A7214CB-C4FB-4819-BA66-A381835EE304}">
      <dgm:prSet/>
      <dgm:spPr/>
      <dgm:t>
        <a:bodyPr/>
        <a:lstStyle/>
        <a:p>
          <a:endParaRPr lang="ru-RU"/>
        </a:p>
      </dgm:t>
    </dgm:pt>
    <dgm:pt modelId="{2AB1F246-23F5-4DC8-966D-8F35973FAB9B}" type="sibTrans" cxnId="{3A7214CB-C4FB-4819-BA66-A381835EE304}">
      <dgm:prSet/>
      <dgm:spPr/>
      <dgm:t>
        <a:bodyPr/>
        <a:lstStyle/>
        <a:p>
          <a:endParaRPr lang="ru-RU"/>
        </a:p>
      </dgm:t>
    </dgm:pt>
    <dgm:pt modelId="{C51799F9-219F-4960-8BCE-BFDA8429C9D1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Экспрессивная речь (+Р)</a:t>
          </a:r>
        </a:p>
      </dgm:t>
    </dgm:pt>
    <dgm:pt modelId="{82175742-5209-4BF4-829C-24F26EDD0666}" type="parTrans" cxnId="{A4A13A4B-2019-4567-B4EE-AB0F87BBED0A}">
      <dgm:prSet/>
      <dgm:spPr/>
      <dgm:t>
        <a:bodyPr/>
        <a:lstStyle/>
        <a:p>
          <a:endParaRPr lang="ru-RU"/>
        </a:p>
      </dgm:t>
    </dgm:pt>
    <dgm:pt modelId="{A1C8E91F-4804-4C9C-9264-E66CDD2C8C49}" type="sibTrans" cxnId="{A4A13A4B-2019-4567-B4EE-AB0F87BBED0A}">
      <dgm:prSet/>
      <dgm:spPr/>
      <dgm:t>
        <a:bodyPr/>
        <a:lstStyle/>
        <a:p>
          <a:endParaRPr lang="ru-RU"/>
        </a:p>
      </dgm:t>
    </dgm:pt>
    <dgm:pt modelId="{73EBA78C-1978-4B2C-8F2E-92287FA80269}">
      <dgm:prSet/>
      <dgm:spPr>
        <a:solidFill>
          <a:schemeClr val="accent6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Мелкая моторика</a:t>
          </a:r>
        </a:p>
      </dgm:t>
    </dgm:pt>
    <dgm:pt modelId="{53390FD0-893B-43A1-A467-8EFD5EC60D24}" type="parTrans" cxnId="{7AEA7C42-B10D-4C14-8970-9ED35FE4554C}">
      <dgm:prSet/>
      <dgm:spPr/>
      <dgm:t>
        <a:bodyPr/>
        <a:lstStyle/>
        <a:p>
          <a:endParaRPr lang="ru-RU"/>
        </a:p>
      </dgm:t>
    </dgm:pt>
    <dgm:pt modelId="{EA4C86D5-9C6A-4662-93B4-3CF334A33F6C}" type="sibTrans" cxnId="{7AEA7C42-B10D-4C14-8970-9ED35FE4554C}">
      <dgm:prSet/>
      <dgm:spPr/>
      <dgm:t>
        <a:bodyPr/>
        <a:lstStyle/>
        <a:p>
          <a:endParaRPr lang="ru-RU"/>
        </a:p>
      </dgm:t>
    </dgm:pt>
    <dgm:pt modelId="{B5261F5E-9A97-4062-8DB6-7CB7340C754C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Крупная моторика</a:t>
          </a:r>
        </a:p>
      </dgm:t>
    </dgm:pt>
    <dgm:pt modelId="{9B189C05-0182-42F4-9F18-7514D59A7A45}" type="parTrans" cxnId="{BE28B7D1-82A6-4C1C-9452-0F8DA42B8F3D}">
      <dgm:prSet/>
      <dgm:spPr/>
      <dgm:t>
        <a:bodyPr/>
        <a:lstStyle/>
        <a:p>
          <a:endParaRPr lang="ru-RU"/>
        </a:p>
      </dgm:t>
    </dgm:pt>
    <dgm:pt modelId="{BC899CE4-EC4D-4C14-9917-0DC446D1BCE0}" type="sibTrans" cxnId="{BE28B7D1-82A6-4C1C-9452-0F8DA42B8F3D}">
      <dgm:prSet/>
      <dgm:spPr/>
      <dgm:t>
        <a:bodyPr/>
        <a:lstStyle/>
        <a:p>
          <a:endParaRPr lang="ru-RU"/>
        </a:p>
      </dgm:t>
    </dgm:pt>
    <dgm:pt modelId="{003B8DAA-043C-4A3D-883B-7959C8738FA4}" type="asst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Темперамент (Р)</a:t>
          </a:r>
        </a:p>
      </dgm:t>
    </dgm:pt>
    <dgm:pt modelId="{59E74A86-BC83-4CF2-A0F5-9C5228F99FAA}" type="parTrans" cxnId="{0A29F24C-F535-4288-B73E-A9A95B233185}">
      <dgm:prSet/>
      <dgm:spPr/>
      <dgm:t>
        <a:bodyPr/>
        <a:lstStyle/>
        <a:p>
          <a:endParaRPr lang="ru-RU"/>
        </a:p>
      </dgm:t>
    </dgm:pt>
    <dgm:pt modelId="{F7F33C96-9A4F-4C50-B889-B044CC0F9487}" type="sibTrans" cxnId="{0A29F24C-F535-4288-B73E-A9A95B233185}">
      <dgm:prSet/>
      <dgm:spPr/>
      <dgm:t>
        <a:bodyPr/>
        <a:lstStyle/>
        <a:p>
          <a:endParaRPr lang="ru-RU"/>
        </a:p>
      </dgm:t>
    </dgm:pt>
    <dgm:pt modelId="{B9865360-16D4-4D97-9E94-3CFEA7998BE1}" type="asst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Поведение во время обследования</a:t>
          </a:r>
        </a:p>
      </dgm:t>
    </dgm:pt>
    <dgm:pt modelId="{4A96A968-661E-4EED-886D-E8F778129C83}" type="parTrans" cxnId="{36E43150-83EF-42A0-A80B-BB7B0ACABBEB}">
      <dgm:prSet/>
      <dgm:spPr/>
      <dgm:t>
        <a:bodyPr/>
        <a:lstStyle/>
        <a:p>
          <a:endParaRPr lang="ru-RU"/>
        </a:p>
      </dgm:t>
    </dgm:pt>
    <dgm:pt modelId="{9D9C18F4-1624-4A45-8A0C-5F56F3460121}" type="sibTrans" cxnId="{36E43150-83EF-42A0-A80B-BB7B0ACABBEB}">
      <dgm:prSet/>
      <dgm:spPr/>
      <dgm:t>
        <a:bodyPr/>
        <a:lstStyle/>
        <a:p>
          <a:endParaRPr lang="ru-RU"/>
        </a:p>
      </dgm:t>
    </dgm:pt>
    <dgm:pt modelId="{6DBAD4BB-2945-49CC-8261-1273AB6F3AC5}" type="pres">
      <dgm:prSet presAssocID="{1EDA0751-7627-45A3-A161-4BAE88997B66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9F25D509-40BF-4A90-A752-AF5FFF335508}" type="pres">
      <dgm:prSet presAssocID="{1EDA0751-7627-45A3-A161-4BAE88997B66}" presName="hierFlow" presStyleCnt="0"/>
      <dgm:spPr/>
    </dgm:pt>
    <dgm:pt modelId="{01FA4072-F5D2-46AA-8BF5-C000B9442722}" type="pres">
      <dgm:prSet presAssocID="{1EDA0751-7627-45A3-A161-4BAE88997B66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CC413E6-A646-4239-8DC5-32189FCCBF60}" type="pres">
      <dgm:prSet presAssocID="{BEB8FC67-6B72-4F2C-BF4C-959C65EE4471}" presName="Name17" presStyleCnt="0"/>
      <dgm:spPr/>
    </dgm:pt>
    <dgm:pt modelId="{543FD5AA-A567-4FF2-8600-B9FAD9D49CC3}" type="pres">
      <dgm:prSet presAssocID="{BEB8FC67-6B72-4F2C-BF4C-959C65EE4471}" presName="level1Shape" presStyleLbl="node0" presStyleIdx="0" presStyleCnt="1" custScaleX="195750" custScaleY="220562" custLinFactX="-52338" custLinFactNeighborX="-100000" custLinFactNeighborY="-12486">
        <dgm:presLayoutVars>
          <dgm:chPref val="3"/>
        </dgm:presLayoutVars>
      </dgm:prSet>
      <dgm:spPr/>
    </dgm:pt>
    <dgm:pt modelId="{618ECA84-1723-4C65-B129-3AD5666ADAF5}" type="pres">
      <dgm:prSet presAssocID="{BEB8FC67-6B72-4F2C-BF4C-959C65EE4471}" presName="hierChild2" presStyleCnt="0"/>
      <dgm:spPr/>
    </dgm:pt>
    <dgm:pt modelId="{B2E6B9C4-EE9B-4C28-9DA9-D54A00E23992}" type="pres">
      <dgm:prSet presAssocID="{48286A3A-63B6-44DB-96EB-2F329E257166}" presName="Name25" presStyleLbl="parChTrans1D2" presStyleIdx="0" presStyleCnt="7"/>
      <dgm:spPr/>
    </dgm:pt>
    <dgm:pt modelId="{62788E9F-D097-4482-B997-852CFD45D2DB}" type="pres">
      <dgm:prSet presAssocID="{48286A3A-63B6-44DB-96EB-2F329E257166}" presName="connTx" presStyleLbl="parChTrans1D2" presStyleIdx="0" presStyleCnt="7"/>
      <dgm:spPr/>
    </dgm:pt>
    <dgm:pt modelId="{DEC85F79-B72D-41FE-94EF-6CB215E7F1E3}" type="pres">
      <dgm:prSet presAssocID="{0BF9A435-7CDF-4F16-9571-5829DA2966C2}" presName="Name30" presStyleCnt="0"/>
      <dgm:spPr/>
    </dgm:pt>
    <dgm:pt modelId="{44999D86-2D5A-4C81-B648-79210399FFFA}" type="pres">
      <dgm:prSet presAssocID="{0BF9A435-7CDF-4F16-9571-5829DA2966C2}" presName="level2Shape" presStyleLbl="asst1" presStyleIdx="0" presStyleCnt="7" custScaleX="195381" custScaleY="137164" custLinFactNeighborX="-79489"/>
      <dgm:spPr/>
    </dgm:pt>
    <dgm:pt modelId="{3048B8C8-8219-408E-A1F6-6D9CEA5B122B}" type="pres">
      <dgm:prSet presAssocID="{0BF9A435-7CDF-4F16-9571-5829DA2966C2}" presName="hierChild3" presStyleCnt="0"/>
      <dgm:spPr/>
    </dgm:pt>
    <dgm:pt modelId="{716B9706-D2A9-45DC-A62A-68D59A1CA313}" type="pres">
      <dgm:prSet presAssocID="{AEBC1625-1339-4565-87C3-2E63409F732A}" presName="Name25" presStyleLbl="parChTrans1D3" presStyleIdx="0" presStyleCnt="8"/>
      <dgm:spPr/>
    </dgm:pt>
    <dgm:pt modelId="{B7FBE3BB-E208-40A9-BDEF-5B571DB13D0A}" type="pres">
      <dgm:prSet presAssocID="{AEBC1625-1339-4565-87C3-2E63409F732A}" presName="connTx" presStyleLbl="parChTrans1D3" presStyleIdx="0" presStyleCnt="8"/>
      <dgm:spPr/>
    </dgm:pt>
    <dgm:pt modelId="{5FE4E92F-8848-4282-B32F-F07FBDB5D06B}" type="pres">
      <dgm:prSet presAssocID="{4C321820-38D2-4010-8647-E25B7078569A}" presName="Name30" presStyleCnt="0"/>
      <dgm:spPr/>
    </dgm:pt>
    <dgm:pt modelId="{5E91EC9F-1071-4E4F-971B-847B3252EA97}" type="pres">
      <dgm:prSet presAssocID="{4C321820-38D2-4010-8647-E25B7078569A}" presName="level2Shape" presStyleLbl="node3" presStyleIdx="0" presStyleCnt="8" custScaleX="213640" custLinFactNeighborX="-19166" custLinFactNeighborY="40973"/>
      <dgm:spPr/>
    </dgm:pt>
    <dgm:pt modelId="{D14C6C06-A504-4537-83E9-45B5CCB2C33B}" type="pres">
      <dgm:prSet presAssocID="{4C321820-38D2-4010-8647-E25B7078569A}" presName="hierChild3" presStyleCnt="0"/>
      <dgm:spPr/>
    </dgm:pt>
    <dgm:pt modelId="{E9DD97A9-893F-4975-98BF-DCD3A1757E62}" type="pres">
      <dgm:prSet presAssocID="{41FB59EC-F9BA-4374-B7FA-E3A5F1F94B3A}" presName="Name25" presStyleLbl="parChTrans1D3" presStyleIdx="1" presStyleCnt="8"/>
      <dgm:spPr/>
    </dgm:pt>
    <dgm:pt modelId="{BFB359ED-D5D2-452A-A671-8B4F3E0D247E}" type="pres">
      <dgm:prSet presAssocID="{41FB59EC-F9BA-4374-B7FA-E3A5F1F94B3A}" presName="connTx" presStyleLbl="parChTrans1D3" presStyleIdx="1" presStyleCnt="8"/>
      <dgm:spPr/>
    </dgm:pt>
    <dgm:pt modelId="{71456A25-216C-417C-BD33-1EB1D7A6E6DC}" type="pres">
      <dgm:prSet presAssocID="{95096DC6-A3F1-4898-9DB3-5CD3B0B1B836}" presName="Name30" presStyleCnt="0"/>
      <dgm:spPr/>
    </dgm:pt>
    <dgm:pt modelId="{D55DE57D-5F51-4F47-82DA-9C331B0ADFE7}" type="pres">
      <dgm:prSet presAssocID="{95096DC6-A3F1-4898-9DB3-5CD3B0B1B836}" presName="level2Shape" presStyleLbl="node3" presStyleIdx="1" presStyleCnt="8" custScaleX="214489" custLinFactNeighborX="-20122" custLinFactNeighborY="35911"/>
      <dgm:spPr/>
    </dgm:pt>
    <dgm:pt modelId="{1ACBDC08-A1D5-4D9C-A317-5E771787BB32}" type="pres">
      <dgm:prSet presAssocID="{95096DC6-A3F1-4898-9DB3-5CD3B0B1B836}" presName="hierChild3" presStyleCnt="0"/>
      <dgm:spPr/>
    </dgm:pt>
    <dgm:pt modelId="{E8F4415D-6D33-4E2C-9CD9-046A581294F2}" type="pres">
      <dgm:prSet presAssocID="{022FB115-F64E-4629-8731-49BBE570DB54}" presName="Name25" presStyleLbl="parChTrans1D3" presStyleIdx="2" presStyleCnt="8"/>
      <dgm:spPr/>
    </dgm:pt>
    <dgm:pt modelId="{6FF597B1-16C7-4220-91E7-A86AE2B4AEB3}" type="pres">
      <dgm:prSet presAssocID="{022FB115-F64E-4629-8731-49BBE570DB54}" presName="connTx" presStyleLbl="parChTrans1D3" presStyleIdx="2" presStyleCnt="8"/>
      <dgm:spPr/>
    </dgm:pt>
    <dgm:pt modelId="{9CB30581-4F49-4D44-A93A-17B1027DB54D}" type="pres">
      <dgm:prSet presAssocID="{8FA56E7F-02F3-451A-BB9E-237A2D7261F4}" presName="Name30" presStyleCnt="0"/>
      <dgm:spPr/>
    </dgm:pt>
    <dgm:pt modelId="{DB7C2BA1-93B1-46B9-96FA-6D45A460B77D}" type="pres">
      <dgm:prSet presAssocID="{8FA56E7F-02F3-451A-BB9E-237A2D7261F4}" presName="level2Shape" presStyleLbl="node3" presStyleIdx="2" presStyleCnt="8" custScaleX="214101" custScaleY="107794" custLinFactNeighborX="-20914" custLinFactNeighborY="20061"/>
      <dgm:spPr/>
    </dgm:pt>
    <dgm:pt modelId="{61047A8C-CD51-458F-8986-ADAA2988B68D}" type="pres">
      <dgm:prSet presAssocID="{8FA56E7F-02F3-451A-BB9E-237A2D7261F4}" presName="hierChild3" presStyleCnt="0"/>
      <dgm:spPr/>
    </dgm:pt>
    <dgm:pt modelId="{58989586-E58A-47D7-94FC-01D85A19731D}" type="pres">
      <dgm:prSet presAssocID="{F533CD3A-4DEA-4199-A547-1D62AFE6B6E5}" presName="Name25" presStyleLbl="parChTrans1D3" presStyleIdx="3" presStyleCnt="8"/>
      <dgm:spPr/>
    </dgm:pt>
    <dgm:pt modelId="{2C20050C-807A-467B-8C76-F76D11792196}" type="pres">
      <dgm:prSet presAssocID="{F533CD3A-4DEA-4199-A547-1D62AFE6B6E5}" presName="connTx" presStyleLbl="parChTrans1D3" presStyleIdx="3" presStyleCnt="8"/>
      <dgm:spPr/>
    </dgm:pt>
    <dgm:pt modelId="{C8D3C461-EB18-4B8C-B2D8-ADA8CE03B676}" type="pres">
      <dgm:prSet presAssocID="{ACE2A2C9-AAA5-41E8-87DB-29D2CEF1B675}" presName="Name30" presStyleCnt="0"/>
      <dgm:spPr/>
    </dgm:pt>
    <dgm:pt modelId="{5B3966A7-44E0-44FF-990C-7BAF2407BA27}" type="pres">
      <dgm:prSet presAssocID="{ACE2A2C9-AAA5-41E8-87DB-29D2CEF1B675}" presName="level2Shape" presStyleLbl="node3" presStyleIdx="3" presStyleCnt="8" custScaleX="212563" custLinFactNeighborX="-18196" custLinFactNeighborY="88424"/>
      <dgm:spPr/>
    </dgm:pt>
    <dgm:pt modelId="{4C63159A-52D3-4DD3-95B1-32EFA8A0F8D9}" type="pres">
      <dgm:prSet presAssocID="{ACE2A2C9-AAA5-41E8-87DB-29D2CEF1B675}" presName="hierChild3" presStyleCnt="0"/>
      <dgm:spPr/>
    </dgm:pt>
    <dgm:pt modelId="{2303A159-01D1-4573-868B-AD2D6BCC4A5D}" type="pres">
      <dgm:prSet presAssocID="{27749563-80FC-4DB7-8A4F-F6B94480BC65}" presName="Name25" presStyleLbl="parChTrans1D2" presStyleIdx="1" presStyleCnt="7"/>
      <dgm:spPr/>
    </dgm:pt>
    <dgm:pt modelId="{6E5D5646-3BBD-4D8F-B558-F44E991DEF2C}" type="pres">
      <dgm:prSet presAssocID="{27749563-80FC-4DB7-8A4F-F6B94480BC65}" presName="connTx" presStyleLbl="parChTrans1D2" presStyleIdx="1" presStyleCnt="7"/>
      <dgm:spPr/>
    </dgm:pt>
    <dgm:pt modelId="{6D44EBF7-BF37-494C-873E-646B283B0EBA}" type="pres">
      <dgm:prSet presAssocID="{8204C159-F042-48A5-902F-C1CA1131D666}" presName="Name30" presStyleCnt="0"/>
      <dgm:spPr/>
    </dgm:pt>
    <dgm:pt modelId="{4D970B7B-E8FA-4169-A173-CDA9D374B9EA}" type="pres">
      <dgm:prSet presAssocID="{8204C159-F042-48A5-902F-C1CA1131D666}" presName="level2Shape" presStyleLbl="asst1" presStyleIdx="1" presStyleCnt="7" custScaleX="193480" custScaleY="85669" custLinFactY="-28481" custLinFactNeighborX="-78538" custLinFactNeighborY="-100000"/>
      <dgm:spPr/>
    </dgm:pt>
    <dgm:pt modelId="{F6E7E236-F566-4E66-9A81-0C006CF97EB5}" type="pres">
      <dgm:prSet presAssocID="{8204C159-F042-48A5-902F-C1CA1131D666}" presName="hierChild3" presStyleCnt="0"/>
      <dgm:spPr/>
    </dgm:pt>
    <dgm:pt modelId="{B911E882-7AB2-48DA-AA30-DFF46A1E9DB6}" type="pres">
      <dgm:prSet presAssocID="{B528F6AF-037D-4A4D-B1EE-7200FB6C1E70}" presName="Name25" presStyleLbl="parChTrans1D3" presStyleIdx="4" presStyleCnt="8"/>
      <dgm:spPr/>
    </dgm:pt>
    <dgm:pt modelId="{1003ACF7-B58D-442B-A8F5-72818D6D76AA}" type="pres">
      <dgm:prSet presAssocID="{B528F6AF-037D-4A4D-B1EE-7200FB6C1E70}" presName="connTx" presStyleLbl="parChTrans1D3" presStyleIdx="4" presStyleCnt="8"/>
      <dgm:spPr/>
    </dgm:pt>
    <dgm:pt modelId="{22359346-1F35-4287-B097-BD618D3EDAF8}" type="pres">
      <dgm:prSet presAssocID="{9EBB733D-ECB4-47B6-8D26-4771FF45E818}" presName="Name30" presStyleCnt="0"/>
      <dgm:spPr/>
    </dgm:pt>
    <dgm:pt modelId="{5687CFCA-E793-4951-8F95-205773C13DBE}" type="pres">
      <dgm:prSet presAssocID="{9EBB733D-ECB4-47B6-8D26-4771FF45E818}" presName="level2Shape" presStyleLbl="node3" presStyleIdx="4" presStyleCnt="8" custScaleX="213594" custLinFactNeighborX="-17326" custLinFactNeighborY="88625"/>
      <dgm:spPr/>
    </dgm:pt>
    <dgm:pt modelId="{8C77D810-57F7-462D-A45C-5BDE3115751E}" type="pres">
      <dgm:prSet presAssocID="{9EBB733D-ECB4-47B6-8D26-4771FF45E818}" presName="hierChild3" presStyleCnt="0"/>
      <dgm:spPr/>
    </dgm:pt>
    <dgm:pt modelId="{6A9F66AC-B3BC-4699-8445-5E35B227F51E}" type="pres">
      <dgm:prSet presAssocID="{82175742-5209-4BF4-829C-24F26EDD0666}" presName="Name25" presStyleLbl="parChTrans1D3" presStyleIdx="5" presStyleCnt="8"/>
      <dgm:spPr/>
    </dgm:pt>
    <dgm:pt modelId="{14E35A77-CDBA-4344-8A27-0FBCF616D5BE}" type="pres">
      <dgm:prSet presAssocID="{82175742-5209-4BF4-829C-24F26EDD0666}" presName="connTx" presStyleLbl="parChTrans1D3" presStyleIdx="5" presStyleCnt="8"/>
      <dgm:spPr/>
    </dgm:pt>
    <dgm:pt modelId="{BA1E7B4B-2645-4CA5-8290-B72D7996015D}" type="pres">
      <dgm:prSet presAssocID="{C51799F9-219F-4960-8BCE-BFDA8429C9D1}" presName="Name30" presStyleCnt="0"/>
      <dgm:spPr/>
    </dgm:pt>
    <dgm:pt modelId="{68CFC1A9-F813-4534-823F-0D3ACEBA7AA5}" type="pres">
      <dgm:prSet presAssocID="{C51799F9-219F-4960-8BCE-BFDA8429C9D1}" presName="level2Shape" presStyleLbl="node3" presStyleIdx="5" presStyleCnt="8" custScaleX="213595" custLinFactNeighborX="-18507" custLinFactNeighborY="80038"/>
      <dgm:spPr/>
    </dgm:pt>
    <dgm:pt modelId="{ABD25A4B-F303-43EE-957D-6755452D0472}" type="pres">
      <dgm:prSet presAssocID="{C51799F9-219F-4960-8BCE-BFDA8429C9D1}" presName="hierChild3" presStyleCnt="0"/>
      <dgm:spPr/>
    </dgm:pt>
    <dgm:pt modelId="{DC9CD682-962F-4B73-87B7-A2C3FF9D7FC7}" type="pres">
      <dgm:prSet presAssocID="{B80E0DF0-A05A-48A0-8562-738BA8264C5F}" presName="Name25" presStyleLbl="parChTrans1D2" presStyleIdx="2" presStyleCnt="7"/>
      <dgm:spPr/>
    </dgm:pt>
    <dgm:pt modelId="{620B4EC1-3FED-4606-958B-BD28E94FF387}" type="pres">
      <dgm:prSet presAssocID="{B80E0DF0-A05A-48A0-8562-738BA8264C5F}" presName="connTx" presStyleLbl="parChTrans1D2" presStyleIdx="2" presStyleCnt="7"/>
      <dgm:spPr/>
    </dgm:pt>
    <dgm:pt modelId="{D7D7F02A-AC3B-4D8A-87B5-7E630F1E39E4}" type="pres">
      <dgm:prSet presAssocID="{B9317691-207E-43EF-B3ED-8BA62A3202C7}" presName="Name30" presStyleCnt="0"/>
      <dgm:spPr/>
    </dgm:pt>
    <dgm:pt modelId="{E8328DAC-A6E1-44C7-9ED1-CB0EA4104A16}" type="pres">
      <dgm:prSet presAssocID="{B9317691-207E-43EF-B3ED-8BA62A3202C7}" presName="level2Shape" presStyleLbl="asst1" presStyleIdx="2" presStyleCnt="7" custScaleX="206241" custScaleY="123493" custLinFactNeighborX="-83730" custLinFactNeighborY="10175"/>
      <dgm:spPr/>
    </dgm:pt>
    <dgm:pt modelId="{32B25FCE-7375-45A1-BF4B-7DBC1F6460CA}" type="pres">
      <dgm:prSet presAssocID="{B9317691-207E-43EF-B3ED-8BA62A3202C7}" presName="hierChild3" presStyleCnt="0"/>
      <dgm:spPr/>
    </dgm:pt>
    <dgm:pt modelId="{E465A7D3-2ADE-4EFA-A34F-69B07653961A}" type="pres">
      <dgm:prSet presAssocID="{2A032A33-D1CB-4A23-A556-4D236C9D16A9}" presName="Name25" presStyleLbl="parChTrans1D2" presStyleIdx="3" presStyleCnt="7"/>
      <dgm:spPr/>
    </dgm:pt>
    <dgm:pt modelId="{AE961144-3FB6-4956-A4F2-46E28BE78C81}" type="pres">
      <dgm:prSet presAssocID="{2A032A33-D1CB-4A23-A556-4D236C9D16A9}" presName="connTx" presStyleLbl="parChTrans1D2" presStyleIdx="3" presStyleCnt="7"/>
      <dgm:spPr/>
    </dgm:pt>
    <dgm:pt modelId="{AC789D36-3FA6-4E4C-9494-C9AE481BAB91}" type="pres">
      <dgm:prSet presAssocID="{894F35C8-F8BE-4FA6-AABC-D00E7F8CF01E}" presName="Name30" presStyleCnt="0"/>
      <dgm:spPr/>
    </dgm:pt>
    <dgm:pt modelId="{B1C194E5-8377-48B4-8646-E4D4BCDD3F31}" type="pres">
      <dgm:prSet presAssocID="{894F35C8-F8BE-4FA6-AABC-D00E7F8CF01E}" presName="level2Shape" presStyleLbl="asst1" presStyleIdx="3" presStyleCnt="7" custScaleX="194351" custLinFactNeighborX="-78380" custLinFactNeighborY="36975"/>
      <dgm:spPr/>
    </dgm:pt>
    <dgm:pt modelId="{E0C2FA43-CD8E-4106-8E38-6C3CD2527F6A}" type="pres">
      <dgm:prSet presAssocID="{894F35C8-F8BE-4FA6-AABC-D00E7F8CF01E}" presName="hierChild3" presStyleCnt="0"/>
      <dgm:spPr/>
    </dgm:pt>
    <dgm:pt modelId="{3FF8657C-82CC-4C11-9B56-4C0CAAD8822A}" type="pres">
      <dgm:prSet presAssocID="{5921717C-C4AA-4B43-B2E6-4B7079D1B5C2}" presName="Name25" presStyleLbl="parChTrans1D2" presStyleIdx="4" presStyleCnt="7"/>
      <dgm:spPr/>
    </dgm:pt>
    <dgm:pt modelId="{267231C5-A991-4FA8-9C70-DD1016EB07F5}" type="pres">
      <dgm:prSet presAssocID="{5921717C-C4AA-4B43-B2E6-4B7079D1B5C2}" presName="connTx" presStyleLbl="parChTrans1D2" presStyleIdx="4" presStyleCnt="7"/>
      <dgm:spPr/>
    </dgm:pt>
    <dgm:pt modelId="{884B5B70-95E9-4240-A0F1-18F70B2EE18F}" type="pres">
      <dgm:prSet presAssocID="{2083DC52-8239-466A-A7A6-3398FD34A25C}" presName="Name30" presStyleCnt="0"/>
      <dgm:spPr/>
    </dgm:pt>
    <dgm:pt modelId="{71BE520D-4355-4D63-8F12-08BA1EE0B64A}" type="pres">
      <dgm:prSet presAssocID="{2083DC52-8239-466A-A7A6-3398FD34A25C}" presName="level2Shape" presStyleLbl="asst1" presStyleIdx="4" presStyleCnt="7" custScaleX="193605" custScaleY="74721" custLinFactY="-192784" custLinFactNeighborX="-78600" custLinFactNeighborY="-200000"/>
      <dgm:spPr/>
    </dgm:pt>
    <dgm:pt modelId="{CF80E03E-46EB-4597-A6E3-92165EFC39C6}" type="pres">
      <dgm:prSet presAssocID="{2083DC52-8239-466A-A7A6-3398FD34A25C}" presName="hierChild3" presStyleCnt="0"/>
      <dgm:spPr/>
    </dgm:pt>
    <dgm:pt modelId="{E750C496-DB27-42DB-92CE-9900801CB43B}" type="pres">
      <dgm:prSet presAssocID="{53390FD0-893B-43A1-A467-8EFD5EC60D24}" presName="Name25" presStyleLbl="parChTrans1D3" presStyleIdx="6" presStyleCnt="8"/>
      <dgm:spPr/>
    </dgm:pt>
    <dgm:pt modelId="{A4D84FF8-D30F-4957-B8BE-CB1BBC28CDEC}" type="pres">
      <dgm:prSet presAssocID="{53390FD0-893B-43A1-A467-8EFD5EC60D24}" presName="connTx" presStyleLbl="parChTrans1D3" presStyleIdx="6" presStyleCnt="8"/>
      <dgm:spPr/>
    </dgm:pt>
    <dgm:pt modelId="{D396153B-EF62-4CFE-970F-59054DD08219}" type="pres">
      <dgm:prSet presAssocID="{73EBA78C-1978-4B2C-8F2E-92287FA80269}" presName="Name30" presStyleCnt="0"/>
      <dgm:spPr/>
    </dgm:pt>
    <dgm:pt modelId="{1A2F4DD0-188C-480B-81F5-00A89FD275AD}" type="pres">
      <dgm:prSet presAssocID="{73EBA78C-1978-4B2C-8F2E-92287FA80269}" presName="level2Shape" presStyleLbl="node3" presStyleIdx="6" presStyleCnt="8" custScaleX="213436" custLinFactNeighborX="-18473" custLinFactNeighborY="-36492"/>
      <dgm:spPr/>
    </dgm:pt>
    <dgm:pt modelId="{FA194FD4-5A0F-4D80-8E50-2F4C34AFEF81}" type="pres">
      <dgm:prSet presAssocID="{73EBA78C-1978-4B2C-8F2E-92287FA80269}" presName="hierChild3" presStyleCnt="0"/>
      <dgm:spPr/>
    </dgm:pt>
    <dgm:pt modelId="{5F0967BE-5131-4A3F-89ED-5ECC2EE0676F}" type="pres">
      <dgm:prSet presAssocID="{9B189C05-0182-42F4-9F18-7514D59A7A45}" presName="Name25" presStyleLbl="parChTrans1D3" presStyleIdx="7" presStyleCnt="8"/>
      <dgm:spPr/>
    </dgm:pt>
    <dgm:pt modelId="{B58999D9-E7F9-4B3F-BE99-26B08F2C30D0}" type="pres">
      <dgm:prSet presAssocID="{9B189C05-0182-42F4-9F18-7514D59A7A45}" presName="connTx" presStyleLbl="parChTrans1D3" presStyleIdx="7" presStyleCnt="8"/>
      <dgm:spPr/>
    </dgm:pt>
    <dgm:pt modelId="{BBED76C2-4CED-477B-91C2-5D106F3311BE}" type="pres">
      <dgm:prSet presAssocID="{B5261F5E-9A97-4062-8DB6-7CB7340C754C}" presName="Name30" presStyleCnt="0"/>
      <dgm:spPr/>
    </dgm:pt>
    <dgm:pt modelId="{DF95E4D7-6D67-4E7A-9F18-1C727EF2B52F}" type="pres">
      <dgm:prSet presAssocID="{B5261F5E-9A97-4062-8DB6-7CB7340C754C}" presName="level2Shape" presStyleLbl="node3" presStyleIdx="7" presStyleCnt="8" custScaleX="213683" custLinFactNeighborX="-17540" custLinFactNeighborY="-26737"/>
      <dgm:spPr/>
    </dgm:pt>
    <dgm:pt modelId="{BA73D843-9518-4A37-9BCF-538F0163FA49}" type="pres">
      <dgm:prSet presAssocID="{B5261F5E-9A97-4062-8DB6-7CB7340C754C}" presName="hierChild3" presStyleCnt="0"/>
      <dgm:spPr/>
    </dgm:pt>
    <dgm:pt modelId="{8C627D72-10DE-4909-BE78-F5CF2734EB7A}" type="pres">
      <dgm:prSet presAssocID="{59E74A86-BC83-4CF2-A0F5-9C5228F99FAA}" presName="Name25" presStyleLbl="parChTrans1D2" presStyleIdx="5" presStyleCnt="7"/>
      <dgm:spPr/>
    </dgm:pt>
    <dgm:pt modelId="{CA656E92-5F64-4385-91C3-C9F51D19BBED}" type="pres">
      <dgm:prSet presAssocID="{59E74A86-BC83-4CF2-A0F5-9C5228F99FAA}" presName="connTx" presStyleLbl="parChTrans1D2" presStyleIdx="5" presStyleCnt="7"/>
      <dgm:spPr/>
    </dgm:pt>
    <dgm:pt modelId="{C613A0AD-0335-4447-992D-1F7CDEA22361}" type="pres">
      <dgm:prSet presAssocID="{003B8DAA-043C-4A3D-883B-7959C8738FA4}" presName="Name30" presStyleCnt="0"/>
      <dgm:spPr/>
    </dgm:pt>
    <dgm:pt modelId="{3273C167-2C49-4A56-BEFD-EFC35270855D}" type="pres">
      <dgm:prSet presAssocID="{003B8DAA-043C-4A3D-883B-7959C8738FA4}" presName="level2Shape" presStyleLbl="asst1" presStyleIdx="5" presStyleCnt="7" custScaleX="195371" custScaleY="54750" custLinFactNeighborX="-79483" custLinFactNeighborY="-46622"/>
      <dgm:spPr/>
    </dgm:pt>
    <dgm:pt modelId="{53FE72FA-9AED-4677-9265-3C980C8D8243}" type="pres">
      <dgm:prSet presAssocID="{003B8DAA-043C-4A3D-883B-7959C8738FA4}" presName="hierChild3" presStyleCnt="0"/>
      <dgm:spPr/>
    </dgm:pt>
    <dgm:pt modelId="{569E1920-428F-479E-95C0-E41858EAFB7F}" type="pres">
      <dgm:prSet presAssocID="{4A96A968-661E-4EED-886D-E8F778129C83}" presName="Name25" presStyleLbl="parChTrans1D2" presStyleIdx="6" presStyleCnt="7"/>
      <dgm:spPr/>
    </dgm:pt>
    <dgm:pt modelId="{03889290-4733-4EB6-87EB-56A8DB34FD31}" type="pres">
      <dgm:prSet presAssocID="{4A96A968-661E-4EED-886D-E8F778129C83}" presName="connTx" presStyleLbl="parChTrans1D2" presStyleIdx="6" presStyleCnt="7"/>
      <dgm:spPr/>
    </dgm:pt>
    <dgm:pt modelId="{F308FF21-526D-4EE2-A291-11BA5EBF3B6B}" type="pres">
      <dgm:prSet presAssocID="{B9865360-16D4-4D97-9E94-3CFEA7998BE1}" presName="Name30" presStyleCnt="0"/>
      <dgm:spPr/>
    </dgm:pt>
    <dgm:pt modelId="{64DD3DFC-4BE6-4EFB-9AA3-2479C21872E5}" type="pres">
      <dgm:prSet presAssocID="{B9865360-16D4-4D97-9E94-3CFEA7998BE1}" presName="level2Shape" presStyleLbl="asst1" presStyleIdx="6" presStyleCnt="7" custScaleX="194221" custLinFactNeighborX="-78909" custLinFactNeighborY="-16723"/>
      <dgm:spPr/>
    </dgm:pt>
    <dgm:pt modelId="{EDC7009D-37CD-4B59-B7B9-5C35A4521F65}" type="pres">
      <dgm:prSet presAssocID="{B9865360-16D4-4D97-9E94-3CFEA7998BE1}" presName="hierChild3" presStyleCnt="0"/>
      <dgm:spPr/>
    </dgm:pt>
    <dgm:pt modelId="{B0713EED-84A2-436F-8B10-18B20B021EE2}" type="pres">
      <dgm:prSet presAssocID="{1EDA0751-7627-45A3-A161-4BAE88997B66}" presName="bgShapesFlow" presStyleCnt="0"/>
      <dgm:spPr/>
    </dgm:pt>
  </dgm:ptLst>
  <dgm:cxnLst>
    <dgm:cxn modelId="{AB596D09-EE17-4798-A262-8581486A1A53}" type="presOf" srcId="{003B8DAA-043C-4A3D-883B-7959C8738FA4}" destId="{3273C167-2C49-4A56-BEFD-EFC35270855D}" srcOrd="0" destOrd="0" presId="urn:microsoft.com/office/officeart/2005/8/layout/hierarchy5"/>
    <dgm:cxn modelId="{02391C0B-4B41-46E3-B45E-AC4B1F9E74BA}" type="presOf" srcId="{AEBC1625-1339-4565-87C3-2E63409F732A}" destId="{B7FBE3BB-E208-40A9-BDEF-5B571DB13D0A}" srcOrd="1" destOrd="0" presId="urn:microsoft.com/office/officeart/2005/8/layout/hierarchy5"/>
    <dgm:cxn modelId="{F3D22014-81AB-42E3-92BA-0ABD866BA336}" srcId="{0BF9A435-7CDF-4F16-9571-5829DA2966C2}" destId="{8FA56E7F-02F3-451A-BB9E-237A2D7261F4}" srcOrd="2" destOrd="0" parTransId="{022FB115-F64E-4629-8731-49BBE570DB54}" sibTransId="{896A44DB-B0B6-492E-8143-A701088254A9}"/>
    <dgm:cxn modelId="{8F72CB1F-05CF-4739-B142-EB2366BE356C}" type="presOf" srcId="{2083DC52-8239-466A-A7A6-3398FD34A25C}" destId="{71BE520D-4355-4D63-8F12-08BA1EE0B64A}" srcOrd="0" destOrd="0" presId="urn:microsoft.com/office/officeart/2005/8/layout/hierarchy5"/>
    <dgm:cxn modelId="{2914D324-B8E7-4924-89E3-8B73DF845067}" type="presOf" srcId="{9B189C05-0182-42F4-9F18-7514D59A7A45}" destId="{5F0967BE-5131-4A3F-89ED-5ECC2EE0676F}" srcOrd="0" destOrd="0" presId="urn:microsoft.com/office/officeart/2005/8/layout/hierarchy5"/>
    <dgm:cxn modelId="{DE4B6832-A38E-4B89-B9D1-72305FA7DFA8}" type="presOf" srcId="{41FB59EC-F9BA-4374-B7FA-E3A5F1F94B3A}" destId="{E9DD97A9-893F-4975-98BF-DCD3A1757E62}" srcOrd="0" destOrd="0" presId="urn:microsoft.com/office/officeart/2005/8/layout/hierarchy5"/>
    <dgm:cxn modelId="{AA1C3B34-35A1-4174-85AA-5A9E31E016FF}" type="presOf" srcId="{022FB115-F64E-4629-8731-49BBE570DB54}" destId="{E8F4415D-6D33-4E2C-9CD9-046A581294F2}" srcOrd="0" destOrd="0" presId="urn:microsoft.com/office/officeart/2005/8/layout/hierarchy5"/>
    <dgm:cxn modelId="{8234AB3E-458F-4E21-B526-4FF547D7DC87}" type="presOf" srcId="{53390FD0-893B-43A1-A467-8EFD5EC60D24}" destId="{A4D84FF8-D30F-4957-B8BE-CB1BBC28CDEC}" srcOrd="1" destOrd="0" presId="urn:microsoft.com/office/officeart/2005/8/layout/hierarchy5"/>
    <dgm:cxn modelId="{83441E3F-CC5C-4369-B1D8-F929957E0732}" type="presOf" srcId="{0BF9A435-7CDF-4F16-9571-5829DA2966C2}" destId="{44999D86-2D5A-4C81-B648-79210399FFFA}" srcOrd="0" destOrd="0" presId="urn:microsoft.com/office/officeart/2005/8/layout/hierarchy5"/>
    <dgm:cxn modelId="{30546442-0ED3-49DD-8EE2-CDF9B60A5643}" type="presOf" srcId="{B528F6AF-037D-4A4D-B1EE-7200FB6C1E70}" destId="{B911E882-7AB2-48DA-AA30-DFF46A1E9DB6}" srcOrd="0" destOrd="0" presId="urn:microsoft.com/office/officeart/2005/8/layout/hierarchy5"/>
    <dgm:cxn modelId="{7AEA7C42-B10D-4C14-8970-9ED35FE4554C}" srcId="{2083DC52-8239-466A-A7A6-3398FD34A25C}" destId="{73EBA78C-1978-4B2C-8F2E-92287FA80269}" srcOrd="0" destOrd="0" parTransId="{53390FD0-893B-43A1-A467-8EFD5EC60D24}" sibTransId="{EA4C86D5-9C6A-4662-93B4-3CF334A33F6C}"/>
    <dgm:cxn modelId="{F0EB304B-42FC-4D19-A3F4-6BFED38C9370}" srcId="{BEB8FC67-6B72-4F2C-BF4C-959C65EE4471}" destId="{B9317691-207E-43EF-B3ED-8BA62A3202C7}" srcOrd="2" destOrd="0" parTransId="{B80E0DF0-A05A-48A0-8562-738BA8264C5F}" sibTransId="{3F10482F-B520-4688-8069-8EB040B0B652}"/>
    <dgm:cxn modelId="{A4A13A4B-2019-4567-B4EE-AB0F87BBED0A}" srcId="{8204C159-F042-48A5-902F-C1CA1131D666}" destId="{C51799F9-219F-4960-8BCE-BFDA8429C9D1}" srcOrd="1" destOrd="0" parTransId="{82175742-5209-4BF4-829C-24F26EDD0666}" sibTransId="{A1C8E91F-4804-4C9C-9264-E66CDD2C8C49}"/>
    <dgm:cxn modelId="{0A29F24C-F535-4288-B73E-A9A95B233185}" srcId="{BEB8FC67-6B72-4F2C-BF4C-959C65EE4471}" destId="{003B8DAA-043C-4A3D-883B-7959C8738FA4}" srcOrd="5" destOrd="0" parTransId="{59E74A86-BC83-4CF2-A0F5-9C5228F99FAA}" sibTransId="{F7F33C96-9A4F-4C50-B889-B044CC0F9487}"/>
    <dgm:cxn modelId="{BD70A84D-DE7B-454C-ABF0-9FD13339BA66}" type="presOf" srcId="{82175742-5209-4BF4-829C-24F26EDD0666}" destId="{6A9F66AC-B3BC-4699-8445-5E35B227F51E}" srcOrd="0" destOrd="0" presId="urn:microsoft.com/office/officeart/2005/8/layout/hierarchy5"/>
    <dgm:cxn modelId="{62F6B54E-89C7-471C-8D45-984305C3B061}" srcId="{BEB8FC67-6B72-4F2C-BF4C-959C65EE4471}" destId="{894F35C8-F8BE-4FA6-AABC-D00E7F8CF01E}" srcOrd="3" destOrd="0" parTransId="{2A032A33-D1CB-4A23-A556-4D236C9D16A9}" sibTransId="{CE3B0464-F9D1-4A15-A71F-2E821E4D57ED}"/>
    <dgm:cxn modelId="{36E43150-83EF-42A0-A80B-BB7B0ACABBEB}" srcId="{BEB8FC67-6B72-4F2C-BF4C-959C65EE4471}" destId="{B9865360-16D4-4D97-9E94-3CFEA7998BE1}" srcOrd="6" destOrd="0" parTransId="{4A96A968-661E-4EED-886D-E8F778129C83}" sibTransId="{9D9C18F4-1624-4A45-8A0C-5F56F3460121}"/>
    <dgm:cxn modelId="{77577F50-2000-46A6-A1D2-066C08808C31}" type="presOf" srcId="{B528F6AF-037D-4A4D-B1EE-7200FB6C1E70}" destId="{1003ACF7-B58D-442B-A8F5-72818D6D76AA}" srcOrd="1" destOrd="0" presId="urn:microsoft.com/office/officeart/2005/8/layout/hierarchy5"/>
    <dgm:cxn modelId="{816D8652-E890-4559-B8F2-F04123CF2D26}" type="presOf" srcId="{48286A3A-63B6-44DB-96EB-2F329E257166}" destId="{62788E9F-D097-4482-B997-852CFD45D2DB}" srcOrd="1" destOrd="0" presId="urn:microsoft.com/office/officeart/2005/8/layout/hierarchy5"/>
    <dgm:cxn modelId="{5960E852-FBD7-43E0-B78A-21EA451CA22E}" type="presOf" srcId="{8FA56E7F-02F3-451A-BB9E-237A2D7261F4}" destId="{DB7C2BA1-93B1-46B9-96FA-6D45A460B77D}" srcOrd="0" destOrd="0" presId="urn:microsoft.com/office/officeart/2005/8/layout/hierarchy5"/>
    <dgm:cxn modelId="{60420353-D6D3-4976-8048-800BEE4075EC}" type="presOf" srcId="{73EBA78C-1978-4B2C-8F2E-92287FA80269}" destId="{1A2F4DD0-188C-480B-81F5-00A89FD275AD}" srcOrd="0" destOrd="0" presId="urn:microsoft.com/office/officeart/2005/8/layout/hierarchy5"/>
    <dgm:cxn modelId="{81C29A66-B084-4E18-8E69-5BD045D5EFA4}" type="presOf" srcId="{27749563-80FC-4DB7-8A4F-F6B94480BC65}" destId="{2303A159-01D1-4573-868B-AD2D6BCC4A5D}" srcOrd="0" destOrd="0" presId="urn:microsoft.com/office/officeart/2005/8/layout/hierarchy5"/>
    <dgm:cxn modelId="{FE4BDD67-5E14-4FB0-9595-91D21C575093}" type="presOf" srcId="{2A032A33-D1CB-4A23-A556-4D236C9D16A9}" destId="{AE961144-3FB6-4956-A4F2-46E28BE78C81}" srcOrd="1" destOrd="0" presId="urn:microsoft.com/office/officeart/2005/8/layout/hierarchy5"/>
    <dgm:cxn modelId="{88BFA56C-6DE1-4843-95DF-A08BF0BDEAEA}" type="presOf" srcId="{ACE2A2C9-AAA5-41E8-87DB-29D2CEF1B675}" destId="{5B3966A7-44E0-44FF-990C-7BAF2407BA27}" srcOrd="0" destOrd="0" presId="urn:microsoft.com/office/officeart/2005/8/layout/hierarchy5"/>
    <dgm:cxn modelId="{9A252C78-CC0B-41E4-BE69-6B6960381146}" type="presOf" srcId="{894F35C8-F8BE-4FA6-AABC-D00E7F8CF01E}" destId="{B1C194E5-8377-48B4-8646-E4D4BCDD3F31}" srcOrd="0" destOrd="0" presId="urn:microsoft.com/office/officeart/2005/8/layout/hierarchy5"/>
    <dgm:cxn modelId="{73B5A37B-0C23-42D8-877A-DB1115D0F9F5}" type="presOf" srcId="{9B189C05-0182-42F4-9F18-7514D59A7A45}" destId="{B58999D9-E7F9-4B3F-BE99-26B08F2C30D0}" srcOrd="1" destOrd="0" presId="urn:microsoft.com/office/officeart/2005/8/layout/hierarchy5"/>
    <dgm:cxn modelId="{9DAC3C7C-61C3-4617-AA80-C904EAFDA5BB}" type="presOf" srcId="{B80E0DF0-A05A-48A0-8562-738BA8264C5F}" destId="{DC9CD682-962F-4B73-87B7-A2C3FF9D7FC7}" srcOrd="0" destOrd="0" presId="urn:microsoft.com/office/officeart/2005/8/layout/hierarchy5"/>
    <dgm:cxn modelId="{FEC7017F-9084-4B6D-9C5F-74DCAA8E1679}" type="presOf" srcId="{59E74A86-BC83-4CF2-A0F5-9C5228F99FAA}" destId="{CA656E92-5F64-4385-91C3-C9F51D19BBED}" srcOrd="1" destOrd="0" presId="urn:microsoft.com/office/officeart/2005/8/layout/hierarchy5"/>
    <dgm:cxn modelId="{DD399080-5619-4209-9EB6-5D298D4BD144}" type="presOf" srcId="{82175742-5209-4BF4-829C-24F26EDD0666}" destId="{14E35A77-CDBA-4344-8A27-0FBCF616D5BE}" srcOrd="1" destOrd="0" presId="urn:microsoft.com/office/officeart/2005/8/layout/hierarchy5"/>
    <dgm:cxn modelId="{03787086-4B90-4A61-BB7B-687E06B363B4}" srcId="{0BF9A435-7CDF-4F16-9571-5829DA2966C2}" destId="{95096DC6-A3F1-4898-9DB3-5CD3B0B1B836}" srcOrd="1" destOrd="0" parTransId="{41FB59EC-F9BA-4374-B7FA-E3A5F1F94B3A}" sibTransId="{D6E323F7-2C1B-4187-BB32-14CD1E015FAE}"/>
    <dgm:cxn modelId="{B5E0028B-83C4-48FA-B5D5-4156F52FA39D}" type="presOf" srcId="{53390FD0-893B-43A1-A467-8EFD5EC60D24}" destId="{E750C496-DB27-42DB-92CE-9900801CB43B}" srcOrd="0" destOrd="0" presId="urn:microsoft.com/office/officeart/2005/8/layout/hierarchy5"/>
    <dgm:cxn modelId="{E2F03B8F-9A57-443B-AAAE-AD96355D0367}" type="presOf" srcId="{B80E0DF0-A05A-48A0-8562-738BA8264C5F}" destId="{620B4EC1-3FED-4606-958B-BD28E94FF387}" srcOrd="1" destOrd="0" presId="urn:microsoft.com/office/officeart/2005/8/layout/hierarchy5"/>
    <dgm:cxn modelId="{E407968F-DC5C-4BAB-BCE8-6837ABF6A773}" type="presOf" srcId="{AEBC1625-1339-4565-87C3-2E63409F732A}" destId="{716B9706-D2A9-45DC-A62A-68D59A1CA313}" srcOrd="0" destOrd="0" presId="urn:microsoft.com/office/officeart/2005/8/layout/hierarchy5"/>
    <dgm:cxn modelId="{9B3F309D-BCE7-48BB-9E36-CEB4DA38ABEC}" type="presOf" srcId="{5921717C-C4AA-4B43-B2E6-4B7079D1B5C2}" destId="{267231C5-A991-4FA8-9C70-DD1016EB07F5}" srcOrd="1" destOrd="0" presId="urn:microsoft.com/office/officeart/2005/8/layout/hierarchy5"/>
    <dgm:cxn modelId="{8493A29D-8B0E-411A-8004-B8BDE6B57CCE}" type="presOf" srcId="{1EDA0751-7627-45A3-A161-4BAE88997B66}" destId="{6DBAD4BB-2945-49CC-8261-1273AB6F3AC5}" srcOrd="0" destOrd="0" presId="urn:microsoft.com/office/officeart/2005/8/layout/hierarchy5"/>
    <dgm:cxn modelId="{079390A4-033D-4682-810D-34A82301EA87}" srcId="{BEB8FC67-6B72-4F2C-BF4C-959C65EE4471}" destId="{0BF9A435-7CDF-4F16-9571-5829DA2966C2}" srcOrd="0" destOrd="0" parTransId="{48286A3A-63B6-44DB-96EB-2F329E257166}" sibTransId="{1EB776E5-573E-45CA-A415-4641F28C91DF}"/>
    <dgm:cxn modelId="{8C0A01A5-47C0-4105-8F30-E74E3E8E52A9}" type="presOf" srcId="{2A032A33-D1CB-4A23-A556-4D236C9D16A9}" destId="{E465A7D3-2ADE-4EFA-A34F-69B07653961A}" srcOrd="0" destOrd="0" presId="urn:microsoft.com/office/officeart/2005/8/layout/hierarchy5"/>
    <dgm:cxn modelId="{71DAA0B0-230D-413A-9CB5-E0FE6DE0A1BD}" type="presOf" srcId="{4C321820-38D2-4010-8647-E25B7078569A}" destId="{5E91EC9F-1071-4E4F-971B-847B3252EA97}" srcOrd="0" destOrd="0" presId="urn:microsoft.com/office/officeart/2005/8/layout/hierarchy5"/>
    <dgm:cxn modelId="{C15F4AB1-6272-4ADF-8892-E9E53DBF2F48}" srcId="{0BF9A435-7CDF-4F16-9571-5829DA2966C2}" destId="{4C321820-38D2-4010-8647-E25B7078569A}" srcOrd="0" destOrd="0" parTransId="{AEBC1625-1339-4565-87C3-2E63409F732A}" sibTransId="{9BBA431A-5626-4C87-8C68-AB8BFCEE955B}"/>
    <dgm:cxn modelId="{A42074B3-BBA9-4F09-A7C2-35DC31650C50}" type="presOf" srcId="{9EBB733D-ECB4-47B6-8D26-4771FF45E818}" destId="{5687CFCA-E793-4951-8F95-205773C13DBE}" srcOrd="0" destOrd="0" presId="urn:microsoft.com/office/officeart/2005/8/layout/hierarchy5"/>
    <dgm:cxn modelId="{397587B3-018F-4D09-9169-95DABD9F2807}" type="presOf" srcId="{B9865360-16D4-4D97-9E94-3CFEA7998BE1}" destId="{64DD3DFC-4BE6-4EFB-9AA3-2479C21872E5}" srcOrd="0" destOrd="0" presId="urn:microsoft.com/office/officeart/2005/8/layout/hierarchy5"/>
    <dgm:cxn modelId="{32E21CB9-FC5F-46A2-B830-C51304BAA539}" type="presOf" srcId="{41FB59EC-F9BA-4374-B7FA-E3A5F1F94B3A}" destId="{BFB359ED-D5D2-452A-A671-8B4F3E0D247E}" srcOrd="1" destOrd="0" presId="urn:microsoft.com/office/officeart/2005/8/layout/hierarchy5"/>
    <dgm:cxn modelId="{605C0ABC-A4A6-4811-9B41-A685308FB035}" type="presOf" srcId="{8204C159-F042-48A5-902F-C1CA1131D666}" destId="{4D970B7B-E8FA-4169-A173-CDA9D374B9EA}" srcOrd="0" destOrd="0" presId="urn:microsoft.com/office/officeart/2005/8/layout/hierarchy5"/>
    <dgm:cxn modelId="{91FBC9BE-C171-4C04-A4D5-70423074ABC2}" type="presOf" srcId="{48286A3A-63B6-44DB-96EB-2F329E257166}" destId="{B2E6B9C4-EE9B-4C28-9DA9-D54A00E23992}" srcOrd="0" destOrd="0" presId="urn:microsoft.com/office/officeart/2005/8/layout/hierarchy5"/>
    <dgm:cxn modelId="{B7027AC8-375E-46FC-AA2C-0BDAC4E96D3A}" srcId="{BEB8FC67-6B72-4F2C-BF4C-959C65EE4471}" destId="{8204C159-F042-48A5-902F-C1CA1131D666}" srcOrd="1" destOrd="0" parTransId="{27749563-80FC-4DB7-8A4F-F6B94480BC65}" sibTransId="{16C6D7ED-97A9-4A8C-B833-74F32F037335}"/>
    <dgm:cxn modelId="{3A7214CB-C4FB-4819-BA66-A381835EE304}" srcId="{8204C159-F042-48A5-902F-C1CA1131D666}" destId="{9EBB733D-ECB4-47B6-8D26-4771FF45E818}" srcOrd="0" destOrd="0" parTransId="{B528F6AF-037D-4A4D-B1EE-7200FB6C1E70}" sibTransId="{2AB1F246-23F5-4DC8-966D-8F35973FAB9B}"/>
    <dgm:cxn modelId="{5913A5CC-28AF-466C-8B38-9B36706168E6}" type="presOf" srcId="{B9317691-207E-43EF-B3ED-8BA62A3202C7}" destId="{E8328DAC-A6E1-44C7-9ED1-CB0EA4104A16}" srcOrd="0" destOrd="0" presId="urn:microsoft.com/office/officeart/2005/8/layout/hierarchy5"/>
    <dgm:cxn modelId="{BE28B7D1-82A6-4C1C-9452-0F8DA42B8F3D}" srcId="{2083DC52-8239-466A-A7A6-3398FD34A25C}" destId="{B5261F5E-9A97-4062-8DB6-7CB7340C754C}" srcOrd="1" destOrd="0" parTransId="{9B189C05-0182-42F4-9F18-7514D59A7A45}" sibTransId="{BC899CE4-EC4D-4C14-9917-0DC446D1BCE0}"/>
    <dgm:cxn modelId="{A2ABEDD7-F991-47D0-99AC-B29C1F6E3029}" type="presOf" srcId="{B5261F5E-9A97-4062-8DB6-7CB7340C754C}" destId="{DF95E4D7-6D67-4E7A-9F18-1C727EF2B52F}" srcOrd="0" destOrd="0" presId="urn:microsoft.com/office/officeart/2005/8/layout/hierarchy5"/>
    <dgm:cxn modelId="{AE2C54DD-9FA6-4D00-8025-516003128D56}" srcId="{1EDA0751-7627-45A3-A161-4BAE88997B66}" destId="{BEB8FC67-6B72-4F2C-BF4C-959C65EE4471}" srcOrd="0" destOrd="0" parTransId="{C6A1BD34-9D86-42AE-AB85-77312BD388B9}" sibTransId="{C92A7F10-A3AC-4818-AC5E-4307EDED274D}"/>
    <dgm:cxn modelId="{89E0BDE0-B540-4742-AF35-C8C90848128F}" type="presOf" srcId="{F533CD3A-4DEA-4199-A547-1D62AFE6B6E5}" destId="{58989586-E58A-47D7-94FC-01D85A19731D}" srcOrd="0" destOrd="0" presId="urn:microsoft.com/office/officeart/2005/8/layout/hierarchy5"/>
    <dgm:cxn modelId="{6EE2BEE2-448A-40DE-B279-19DF1D0B1B0E}" type="presOf" srcId="{4A96A968-661E-4EED-886D-E8F778129C83}" destId="{569E1920-428F-479E-95C0-E41858EAFB7F}" srcOrd="0" destOrd="0" presId="urn:microsoft.com/office/officeart/2005/8/layout/hierarchy5"/>
    <dgm:cxn modelId="{6D39A6E4-8331-4FA9-9A90-B5D236F88F7F}" type="presOf" srcId="{59E74A86-BC83-4CF2-A0F5-9C5228F99FAA}" destId="{8C627D72-10DE-4909-BE78-F5CF2734EB7A}" srcOrd="0" destOrd="0" presId="urn:microsoft.com/office/officeart/2005/8/layout/hierarchy5"/>
    <dgm:cxn modelId="{70314EE5-4F1F-4EA0-AD67-4AAA0BEDE888}" type="presOf" srcId="{5921717C-C4AA-4B43-B2E6-4B7079D1B5C2}" destId="{3FF8657C-82CC-4C11-9B56-4C0CAAD8822A}" srcOrd="0" destOrd="0" presId="urn:microsoft.com/office/officeart/2005/8/layout/hierarchy5"/>
    <dgm:cxn modelId="{1E2ACEE9-9252-4834-AA8E-2899019C6AC2}" type="presOf" srcId="{4A96A968-661E-4EED-886D-E8F778129C83}" destId="{03889290-4733-4EB6-87EB-56A8DB34FD31}" srcOrd="1" destOrd="0" presId="urn:microsoft.com/office/officeart/2005/8/layout/hierarchy5"/>
    <dgm:cxn modelId="{3CE65FEA-7338-4AA5-988E-108C658FF2C5}" type="presOf" srcId="{BEB8FC67-6B72-4F2C-BF4C-959C65EE4471}" destId="{543FD5AA-A567-4FF2-8600-B9FAD9D49CC3}" srcOrd="0" destOrd="0" presId="urn:microsoft.com/office/officeart/2005/8/layout/hierarchy5"/>
    <dgm:cxn modelId="{625667EA-C34F-41AC-B27E-0007E952F0E8}" type="presOf" srcId="{F533CD3A-4DEA-4199-A547-1D62AFE6B6E5}" destId="{2C20050C-807A-467B-8C76-F76D11792196}" srcOrd="1" destOrd="0" presId="urn:microsoft.com/office/officeart/2005/8/layout/hierarchy5"/>
    <dgm:cxn modelId="{BF0AAEED-5D19-44C7-BC58-2AB5D6AC9E73}" srcId="{BEB8FC67-6B72-4F2C-BF4C-959C65EE4471}" destId="{2083DC52-8239-466A-A7A6-3398FD34A25C}" srcOrd="4" destOrd="0" parTransId="{5921717C-C4AA-4B43-B2E6-4B7079D1B5C2}" sibTransId="{6AE21948-4C9C-4E2C-AEFC-703341871C9B}"/>
    <dgm:cxn modelId="{9C6F0EF2-FCF7-4056-8AC8-39560DE16CAC}" srcId="{0BF9A435-7CDF-4F16-9571-5829DA2966C2}" destId="{ACE2A2C9-AAA5-41E8-87DB-29D2CEF1B675}" srcOrd="3" destOrd="0" parTransId="{F533CD3A-4DEA-4199-A547-1D62AFE6B6E5}" sibTransId="{67929B0C-9768-41E3-8AB6-2184430F1502}"/>
    <dgm:cxn modelId="{CCC303F9-1796-43EC-A20C-4FDBD16214D3}" type="presOf" srcId="{C51799F9-219F-4960-8BCE-BFDA8429C9D1}" destId="{68CFC1A9-F813-4534-823F-0D3ACEBA7AA5}" srcOrd="0" destOrd="0" presId="urn:microsoft.com/office/officeart/2005/8/layout/hierarchy5"/>
    <dgm:cxn modelId="{246E98F9-C7A7-4FF2-9EAB-F264FE1447F0}" type="presOf" srcId="{27749563-80FC-4DB7-8A4F-F6B94480BC65}" destId="{6E5D5646-3BBD-4D8F-B558-F44E991DEF2C}" srcOrd="1" destOrd="0" presId="urn:microsoft.com/office/officeart/2005/8/layout/hierarchy5"/>
    <dgm:cxn modelId="{8C12A2F9-5C59-4FA2-9224-9A19BB7902D9}" type="presOf" srcId="{022FB115-F64E-4629-8731-49BBE570DB54}" destId="{6FF597B1-16C7-4220-91E7-A86AE2B4AEB3}" srcOrd="1" destOrd="0" presId="urn:microsoft.com/office/officeart/2005/8/layout/hierarchy5"/>
    <dgm:cxn modelId="{2CF58BFA-2C2F-41D0-952A-38AD9B2A82D6}" type="presOf" srcId="{95096DC6-A3F1-4898-9DB3-5CD3B0B1B836}" destId="{D55DE57D-5F51-4F47-82DA-9C331B0ADFE7}" srcOrd="0" destOrd="0" presId="urn:microsoft.com/office/officeart/2005/8/layout/hierarchy5"/>
    <dgm:cxn modelId="{9FF4FB32-343C-496C-B342-F0FB9DEC3AA5}" type="presParOf" srcId="{6DBAD4BB-2945-49CC-8261-1273AB6F3AC5}" destId="{9F25D509-40BF-4A90-A752-AF5FFF335508}" srcOrd="0" destOrd="0" presId="urn:microsoft.com/office/officeart/2005/8/layout/hierarchy5"/>
    <dgm:cxn modelId="{6496369F-C54D-4CC1-BAD6-6DCC45CD4F42}" type="presParOf" srcId="{9F25D509-40BF-4A90-A752-AF5FFF335508}" destId="{01FA4072-F5D2-46AA-8BF5-C000B9442722}" srcOrd="0" destOrd="0" presId="urn:microsoft.com/office/officeart/2005/8/layout/hierarchy5"/>
    <dgm:cxn modelId="{C2FC6497-A24B-46EE-A780-05DEBDED92C9}" type="presParOf" srcId="{01FA4072-F5D2-46AA-8BF5-C000B9442722}" destId="{6CC413E6-A646-4239-8DC5-32189FCCBF60}" srcOrd="0" destOrd="0" presId="urn:microsoft.com/office/officeart/2005/8/layout/hierarchy5"/>
    <dgm:cxn modelId="{0819A733-3152-4CC1-9920-818CCB0E0410}" type="presParOf" srcId="{6CC413E6-A646-4239-8DC5-32189FCCBF60}" destId="{543FD5AA-A567-4FF2-8600-B9FAD9D49CC3}" srcOrd="0" destOrd="0" presId="urn:microsoft.com/office/officeart/2005/8/layout/hierarchy5"/>
    <dgm:cxn modelId="{EC5608FC-DF0B-4526-AF0B-4620ECE04369}" type="presParOf" srcId="{6CC413E6-A646-4239-8DC5-32189FCCBF60}" destId="{618ECA84-1723-4C65-B129-3AD5666ADAF5}" srcOrd="1" destOrd="0" presId="urn:microsoft.com/office/officeart/2005/8/layout/hierarchy5"/>
    <dgm:cxn modelId="{14303829-5DAA-4166-8B9F-FF385354672B}" type="presParOf" srcId="{618ECA84-1723-4C65-B129-3AD5666ADAF5}" destId="{B2E6B9C4-EE9B-4C28-9DA9-D54A00E23992}" srcOrd="0" destOrd="0" presId="urn:microsoft.com/office/officeart/2005/8/layout/hierarchy5"/>
    <dgm:cxn modelId="{29A20B1E-1C65-49B8-91B5-FC35EDCDBDF1}" type="presParOf" srcId="{B2E6B9C4-EE9B-4C28-9DA9-D54A00E23992}" destId="{62788E9F-D097-4482-B997-852CFD45D2DB}" srcOrd="0" destOrd="0" presId="urn:microsoft.com/office/officeart/2005/8/layout/hierarchy5"/>
    <dgm:cxn modelId="{16A5F544-1055-49E6-B160-3DA762250A1D}" type="presParOf" srcId="{618ECA84-1723-4C65-B129-3AD5666ADAF5}" destId="{DEC85F79-B72D-41FE-94EF-6CB215E7F1E3}" srcOrd="1" destOrd="0" presId="urn:microsoft.com/office/officeart/2005/8/layout/hierarchy5"/>
    <dgm:cxn modelId="{5ED15D7D-2FE6-4500-935C-EDDECAB919C7}" type="presParOf" srcId="{DEC85F79-B72D-41FE-94EF-6CB215E7F1E3}" destId="{44999D86-2D5A-4C81-B648-79210399FFFA}" srcOrd="0" destOrd="0" presId="urn:microsoft.com/office/officeart/2005/8/layout/hierarchy5"/>
    <dgm:cxn modelId="{BA5B55BE-B1B9-4757-A4F0-8736AFF2AB47}" type="presParOf" srcId="{DEC85F79-B72D-41FE-94EF-6CB215E7F1E3}" destId="{3048B8C8-8219-408E-A1F6-6D9CEA5B122B}" srcOrd="1" destOrd="0" presId="urn:microsoft.com/office/officeart/2005/8/layout/hierarchy5"/>
    <dgm:cxn modelId="{59EB10D5-0F17-4650-B33F-E000DD233B73}" type="presParOf" srcId="{3048B8C8-8219-408E-A1F6-6D9CEA5B122B}" destId="{716B9706-D2A9-45DC-A62A-68D59A1CA313}" srcOrd="0" destOrd="0" presId="urn:microsoft.com/office/officeart/2005/8/layout/hierarchy5"/>
    <dgm:cxn modelId="{D0BD0D22-41C7-4865-9EFF-4A715D3793D7}" type="presParOf" srcId="{716B9706-D2A9-45DC-A62A-68D59A1CA313}" destId="{B7FBE3BB-E208-40A9-BDEF-5B571DB13D0A}" srcOrd="0" destOrd="0" presId="urn:microsoft.com/office/officeart/2005/8/layout/hierarchy5"/>
    <dgm:cxn modelId="{F32D4E68-55B0-4456-92ED-687BC1A6CC15}" type="presParOf" srcId="{3048B8C8-8219-408E-A1F6-6D9CEA5B122B}" destId="{5FE4E92F-8848-4282-B32F-F07FBDB5D06B}" srcOrd="1" destOrd="0" presId="urn:microsoft.com/office/officeart/2005/8/layout/hierarchy5"/>
    <dgm:cxn modelId="{285E0CBE-CFE2-4826-BB70-FE6C804B3CE1}" type="presParOf" srcId="{5FE4E92F-8848-4282-B32F-F07FBDB5D06B}" destId="{5E91EC9F-1071-4E4F-971B-847B3252EA97}" srcOrd="0" destOrd="0" presId="urn:microsoft.com/office/officeart/2005/8/layout/hierarchy5"/>
    <dgm:cxn modelId="{A7A066CF-F3B3-40DD-ACD9-2273736D9C13}" type="presParOf" srcId="{5FE4E92F-8848-4282-B32F-F07FBDB5D06B}" destId="{D14C6C06-A504-4537-83E9-45B5CCB2C33B}" srcOrd="1" destOrd="0" presId="urn:microsoft.com/office/officeart/2005/8/layout/hierarchy5"/>
    <dgm:cxn modelId="{3206DE8A-675E-4150-8575-464CCAE80D8E}" type="presParOf" srcId="{3048B8C8-8219-408E-A1F6-6D9CEA5B122B}" destId="{E9DD97A9-893F-4975-98BF-DCD3A1757E62}" srcOrd="2" destOrd="0" presId="urn:microsoft.com/office/officeart/2005/8/layout/hierarchy5"/>
    <dgm:cxn modelId="{9A679E0E-3769-40A2-9270-B74481235331}" type="presParOf" srcId="{E9DD97A9-893F-4975-98BF-DCD3A1757E62}" destId="{BFB359ED-D5D2-452A-A671-8B4F3E0D247E}" srcOrd="0" destOrd="0" presId="urn:microsoft.com/office/officeart/2005/8/layout/hierarchy5"/>
    <dgm:cxn modelId="{AAC36F33-EFDB-43E8-A95C-48346494F24E}" type="presParOf" srcId="{3048B8C8-8219-408E-A1F6-6D9CEA5B122B}" destId="{71456A25-216C-417C-BD33-1EB1D7A6E6DC}" srcOrd="3" destOrd="0" presId="urn:microsoft.com/office/officeart/2005/8/layout/hierarchy5"/>
    <dgm:cxn modelId="{75BD8C6C-BB5F-42E9-BCBF-84C79473DDD9}" type="presParOf" srcId="{71456A25-216C-417C-BD33-1EB1D7A6E6DC}" destId="{D55DE57D-5F51-4F47-82DA-9C331B0ADFE7}" srcOrd="0" destOrd="0" presId="urn:microsoft.com/office/officeart/2005/8/layout/hierarchy5"/>
    <dgm:cxn modelId="{BD3706F3-DAB5-477C-894B-557E648AF891}" type="presParOf" srcId="{71456A25-216C-417C-BD33-1EB1D7A6E6DC}" destId="{1ACBDC08-A1D5-4D9C-A317-5E771787BB32}" srcOrd="1" destOrd="0" presId="urn:microsoft.com/office/officeart/2005/8/layout/hierarchy5"/>
    <dgm:cxn modelId="{19DBAA69-95DB-4B69-905B-279799904844}" type="presParOf" srcId="{3048B8C8-8219-408E-A1F6-6D9CEA5B122B}" destId="{E8F4415D-6D33-4E2C-9CD9-046A581294F2}" srcOrd="4" destOrd="0" presId="urn:microsoft.com/office/officeart/2005/8/layout/hierarchy5"/>
    <dgm:cxn modelId="{0E5280DA-7CF9-4A0B-A7EA-464967EF55AD}" type="presParOf" srcId="{E8F4415D-6D33-4E2C-9CD9-046A581294F2}" destId="{6FF597B1-16C7-4220-91E7-A86AE2B4AEB3}" srcOrd="0" destOrd="0" presId="urn:microsoft.com/office/officeart/2005/8/layout/hierarchy5"/>
    <dgm:cxn modelId="{8E9C565F-40BA-4F25-AD63-47A245A19CE9}" type="presParOf" srcId="{3048B8C8-8219-408E-A1F6-6D9CEA5B122B}" destId="{9CB30581-4F49-4D44-A93A-17B1027DB54D}" srcOrd="5" destOrd="0" presId="urn:microsoft.com/office/officeart/2005/8/layout/hierarchy5"/>
    <dgm:cxn modelId="{A619B529-8E28-44F9-B5EF-73B0E35C89C2}" type="presParOf" srcId="{9CB30581-4F49-4D44-A93A-17B1027DB54D}" destId="{DB7C2BA1-93B1-46B9-96FA-6D45A460B77D}" srcOrd="0" destOrd="0" presId="urn:microsoft.com/office/officeart/2005/8/layout/hierarchy5"/>
    <dgm:cxn modelId="{2C49B6B4-0F72-4A5C-9BA9-FE3ACED17BF4}" type="presParOf" srcId="{9CB30581-4F49-4D44-A93A-17B1027DB54D}" destId="{61047A8C-CD51-458F-8986-ADAA2988B68D}" srcOrd="1" destOrd="0" presId="urn:microsoft.com/office/officeart/2005/8/layout/hierarchy5"/>
    <dgm:cxn modelId="{795DA544-AED3-46E0-B0F7-0D1F4C8D987A}" type="presParOf" srcId="{3048B8C8-8219-408E-A1F6-6D9CEA5B122B}" destId="{58989586-E58A-47D7-94FC-01D85A19731D}" srcOrd="6" destOrd="0" presId="urn:microsoft.com/office/officeart/2005/8/layout/hierarchy5"/>
    <dgm:cxn modelId="{1A1003D1-248B-4F3A-8FBB-C5F9D2811506}" type="presParOf" srcId="{58989586-E58A-47D7-94FC-01D85A19731D}" destId="{2C20050C-807A-467B-8C76-F76D11792196}" srcOrd="0" destOrd="0" presId="urn:microsoft.com/office/officeart/2005/8/layout/hierarchy5"/>
    <dgm:cxn modelId="{15443FB9-1007-43FF-ACBE-4CD97687B223}" type="presParOf" srcId="{3048B8C8-8219-408E-A1F6-6D9CEA5B122B}" destId="{C8D3C461-EB18-4B8C-B2D8-ADA8CE03B676}" srcOrd="7" destOrd="0" presId="urn:microsoft.com/office/officeart/2005/8/layout/hierarchy5"/>
    <dgm:cxn modelId="{6F03DC28-BF78-4117-BA93-A1DE6D9E0107}" type="presParOf" srcId="{C8D3C461-EB18-4B8C-B2D8-ADA8CE03B676}" destId="{5B3966A7-44E0-44FF-990C-7BAF2407BA27}" srcOrd="0" destOrd="0" presId="urn:microsoft.com/office/officeart/2005/8/layout/hierarchy5"/>
    <dgm:cxn modelId="{938DCDB6-D63C-4A74-9A40-BB318FAF54D9}" type="presParOf" srcId="{C8D3C461-EB18-4B8C-B2D8-ADA8CE03B676}" destId="{4C63159A-52D3-4DD3-95B1-32EFA8A0F8D9}" srcOrd="1" destOrd="0" presId="urn:microsoft.com/office/officeart/2005/8/layout/hierarchy5"/>
    <dgm:cxn modelId="{9AF968A4-0438-4CD8-A96C-FF696BD9E673}" type="presParOf" srcId="{618ECA84-1723-4C65-B129-3AD5666ADAF5}" destId="{2303A159-01D1-4573-868B-AD2D6BCC4A5D}" srcOrd="2" destOrd="0" presId="urn:microsoft.com/office/officeart/2005/8/layout/hierarchy5"/>
    <dgm:cxn modelId="{CD6C9938-214B-4F6B-A170-011CFC2AC5AE}" type="presParOf" srcId="{2303A159-01D1-4573-868B-AD2D6BCC4A5D}" destId="{6E5D5646-3BBD-4D8F-B558-F44E991DEF2C}" srcOrd="0" destOrd="0" presId="urn:microsoft.com/office/officeart/2005/8/layout/hierarchy5"/>
    <dgm:cxn modelId="{670EDA9A-FBB5-4503-866A-DEA79B9227E0}" type="presParOf" srcId="{618ECA84-1723-4C65-B129-3AD5666ADAF5}" destId="{6D44EBF7-BF37-494C-873E-646B283B0EBA}" srcOrd="3" destOrd="0" presId="urn:microsoft.com/office/officeart/2005/8/layout/hierarchy5"/>
    <dgm:cxn modelId="{6F547F9A-49D3-4D26-BC5E-92C36A6324E9}" type="presParOf" srcId="{6D44EBF7-BF37-494C-873E-646B283B0EBA}" destId="{4D970B7B-E8FA-4169-A173-CDA9D374B9EA}" srcOrd="0" destOrd="0" presId="urn:microsoft.com/office/officeart/2005/8/layout/hierarchy5"/>
    <dgm:cxn modelId="{68062946-CECA-48DA-BF17-996258FD80E8}" type="presParOf" srcId="{6D44EBF7-BF37-494C-873E-646B283B0EBA}" destId="{F6E7E236-F566-4E66-9A81-0C006CF97EB5}" srcOrd="1" destOrd="0" presId="urn:microsoft.com/office/officeart/2005/8/layout/hierarchy5"/>
    <dgm:cxn modelId="{7B1C8D9B-939E-4864-B5E1-A248275A8BF7}" type="presParOf" srcId="{F6E7E236-F566-4E66-9A81-0C006CF97EB5}" destId="{B911E882-7AB2-48DA-AA30-DFF46A1E9DB6}" srcOrd="0" destOrd="0" presId="urn:microsoft.com/office/officeart/2005/8/layout/hierarchy5"/>
    <dgm:cxn modelId="{61D264CA-509E-438D-9958-324D056EBC62}" type="presParOf" srcId="{B911E882-7AB2-48DA-AA30-DFF46A1E9DB6}" destId="{1003ACF7-B58D-442B-A8F5-72818D6D76AA}" srcOrd="0" destOrd="0" presId="urn:microsoft.com/office/officeart/2005/8/layout/hierarchy5"/>
    <dgm:cxn modelId="{F6F4EE1D-9CEF-49DF-8969-C3D088193623}" type="presParOf" srcId="{F6E7E236-F566-4E66-9A81-0C006CF97EB5}" destId="{22359346-1F35-4287-B097-BD618D3EDAF8}" srcOrd="1" destOrd="0" presId="urn:microsoft.com/office/officeart/2005/8/layout/hierarchy5"/>
    <dgm:cxn modelId="{9884B2E3-5958-4630-81BC-2CAF07FC6A54}" type="presParOf" srcId="{22359346-1F35-4287-B097-BD618D3EDAF8}" destId="{5687CFCA-E793-4951-8F95-205773C13DBE}" srcOrd="0" destOrd="0" presId="urn:microsoft.com/office/officeart/2005/8/layout/hierarchy5"/>
    <dgm:cxn modelId="{2CA72DE8-6BF1-4C65-AB42-C06A387C6326}" type="presParOf" srcId="{22359346-1F35-4287-B097-BD618D3EDAF8}" destId="{8C77D810-57F7-462D-A45C-5BDE3115751E}" srcOrd="1" destOrd="0" presId="urn:microsoft.com/office/officeart/2005/8/layout/hierarchy5"/>
    <dgm:cxn modelId="{3CEE9EBE-6DC8-4CE3-ACFE-E285BCD88A40}" type="presParOf" srcId="{F6E7E236-F566-4E66-9A81-0C006CF97EB5}" destId="{6A9F66AC-B3BC-4699-8445-5E35B227F51E}" srcOrd="2" destOrd="0" presId="urn:microsoft.com/office/officeart/2005/8/layout/hierarchy5"/>
    <dgm:cxn modelId="{B32D5442-4F37-4C68-9916-4A76712FBB9A}" type="presParOf" srcId="{6A9F66AC-B3BC-4699-8445-5E35B227F51E}" destId="{14E35A77-CDBA-4344-8A27-0FBCF616D5BE}" srcOrd="0" destOrd="0" presId="urn:microsoft.com/office/officeart/2005/8/layout/hierarchy5"/>
    <dgm:cxn modelId="{5761316F-3C32-436E-BD76-15FBC37B27AF}" type="presParOf" srcId="{F6E7E236-F566-4E66-9A81-0C006CF97EB5}" destId="{BA1E7B4B-2645-4CA5-8290-B72D7996015D}" srcOrd="3" destOrd="0" presId="urn:microsoft.com/office/officeart/2005/8/layout/hierarchy5"/>
    <dgm:cxn modelId="{049627B4-F647-40C5-9841-A85C5467B849}" type="presParOf" srcId="{BA1E7B4B-2645-4CA5-8290-B72D7996015D}" destId="{68CFC1A9-F813-4534-823F-0D3ACEBA7AA5}" srcOrd="0" destOrd="0" presId="urn:microsoft.com/office/officeart/2005/8/layout/hierarchy5"/>
    <dgm:cxn modelId="{A263B01A-7A46-4898-A1F9-FB7E1C53591D}" type="presParOf" srcId="{BA1E7B4B-2645-4CA5-8290-B72D7996015D}" destId="{ABD25A4B-F303-43EE-957D-6755452D0472}" srcOrd="1" destOrd="0" presId="urn:microsoft.com/office/officeart/2005/8/layout/hierarchy5"/>
    <dgm:cxn modelId="{C00F1F3B-E288-4403-9681-B6A17A98CA6B}" type="presParOf" srcId="{618ECA84-1723-4C65-B129-3AD5666ADAF5}" destId="{DC9CD682-962F-4B73-87B7-A2C3FF9D7FC7}" srcOrd="4" destOrd="0" presId="urn:microsoft.com/office/officeart/2005/8/layout/hierarchy5"/>
    <dgm:cxn modelId="{9D20D685-8F18-4B5A-AFA3-A351920746A6}" type="presParOf" srcId="{DC9CD682-962F-4B73-87B7-A2C3FF9D7FC7}" destId="{620B4EC1-3FED-4606-958B-BD28E94FF387}" srcOrd="0" destOrd="0" presId="urn:microsoft.com/office/officeart/2005/8/layout/hierarchy5"/>
    <dgm:cxn modelId="{C0FD8678-5D13-48A9-9823-F7EC0A6AFF5F}" type="presParOf" srcId="{618ECA84-1723-4C65-B129-3AD5666ADAF5}" destId="{D7D7F02A-AC3B-4D8A-87B5-7E630F1E39E4}" srcOrd="5" destOrd="0" presId="urn:microsoft.com/office/officeart/2005/8/layout/hierarchy5"/>
    <dgm:cxn modelId="{FC239428-D438-46D4-AF65-4C21F556C983}" type="presParOf" srcId="{D7D7F02A-AC3B-4D8A-87B5-7E630F1E39E4}" destId="{E8328DAC-A6E1-44C7-9ED1-CB0EA4104A16}" srcOrd="0" destOrd="0" presId="urn:microsoft.com/office/officeart/2005/8/layout/hierarchy5"/>
    <dgm:cxn modelId="{3F55045E-41E5-40BF-B7E3-8E20719385CA}" type="presParOf" srcId="{D7D7F02A-AC3B-4D8A-87B5-7E630F1E39E4}" destId="{32B25FCE-7375-45A1-BF4B-7DBC1F6460CA}" srcOrd="1" destOrd="0" presId="urn:microsoft.com/office/officeart/2005/8/layout/hierarchy5"/>
    <dgm:cxn modelId="{CCF58249-67E9-498C-9C00-02E02C747FAE}" type="presParOf" srcId="{618ECA84-1723-4C65-B129-3AD5666ADAF5}" destId="{E465A7D3-2ADE-4EFA-A34F-69B07653961A}" srcOrd="6" destOrd="0" presId="urn:microsoft.com/office/officeart/2005/8/layout/hierarchy5"/>
    <dgm:cxn modelId="{6D779DB0-3352-4BD1-B9EC-54F5D3DA8663}" type="presParOf" srcId="{E465A7D3-2ADE-4EFA-A34F-69B07653961A}" destId="{AE961144-3FB6-4956-A4F2-46E28BE78C81}" srcOrd="0" destOrd="0" presId="urn:microsoft.com/office/officeart/2005/8/layout/hierarchy5"/>
    <dgm:cxn modelId="{27F672BD-7A2F-4D1B-AA56-3C3187FE59A8}" type="presParOf" srcId="{618ECA84-1723-4C65-B129-3AD5666ADAF5}" destId="{AC789D36-3FA6-4E4C-9494-C9AE481BAB91}" srcOrd="7" destOrd="0" presId="urn:microsoft.com/office/officeart/2005/8/layout/hierarchy5"/>
    <dgm:cxn modelId="{EBBEC5E8-E983-427D-BEA8-7D072D242E20}" type="presParOf" srcId="{AC789D36-3FA6-4E4C-9494-C9AE481BAB91}" destId="{B1C194E5-8377-48B4-8646-E4D4BCDD3F31}" srcOrd="0" destOrd="0" presId="urn:microsoft.com/office/officeart/2005/8/layout/hierarchy5"/>
    <dgm:cxn modelId="{CF82AE99-FA45-4D05-B9E2-D047145A16ED}" type="presParOf" srcId="{AC789D36-3FA6-4E4C-9494-C9AE481BAB91}" destId="{E0C2FA43-CD8E-4106-8E38-6C3CD2527F6A}" srcOrd="1" destOrd="0" presId="urn:microsoft.com/office/officeart/2005/8/layout/hierarchy5"/>
    <dgm:cxn modelId="{9AE09512-4235-4921-8218-C8BF50BDE8ED}" type="presParOf" srcId="{618ECA84-1723-4C65-B129-3AD5666ADAF5}" destId="{3FF8657C-82CC-4C11-9B56-4C0CAAD8822A}" srcOrd="8" destOrd="0" presId="urn:microsoft.com/office/officeart/2005/8/layout/hierarchy5"/>
    <dgm:cxn modelId="{9CC1F64E-4650-4B30-AB03-3B85EBC1D490}" type="presParOf" srcId="{3FF8657C-82CC-4C11-9B56-4C0CAAD8822A}" destId="{267231C5-A991-4FA8-9C70-DD1016EB07F5}" srcOrd="0" destOrd="0" presId="urn:microsoft.com/office/officeart/2005/8/layout/hierarchy5"/>
    <dgm:cxn modelId="{CDA6F97B-0847-453E-9D65-4E322C147152}" type="presParOf" srcId="{618ECA84-1723-4C65-B129-3AD5666ADAF5}" destId="{884B5B70-95E9-4240-A0F1-18F70B2EE18F}" srcOrd="9" destOrd="0" presId="urn:microsoft.com/office/officeart/2005/8/layout/hierarchy5"/>
    <dgm:cxn modelId="{BB3BD7B0-C30D-45A6-A76E-22D71B751957}" type="presParOf" srcId="{884B5B70-95E9-4240-A0F1-18F70B2EE18F}" destId="{71BE520D-4355-4D63-8F12-08BA1EE0B64A}" srcOrd="0" destOrd="0" presId="urn:microsoft.com/office/officeart/2005/8/layout/hierarchy5"/>
    <dgm:cxn modelId="{2764417C-0CEF-4AD2-B2BB-4DDE8BCF1F7E}" type="presParOf" srcId="{884B5B70-95E9-4240-A0F1-18F70B2EE18F}" destId="{CF80E03E-46EB-4597-A6E3-92165EFC39C6}" srcOrd="1" destOrd="0" presId="urn:microsoft.com/office/officeart/2005/8/layout/hierarchy5"/>
    <dgm:cxn modelId="{C83889B8-7833-40BE-9AB6-04594EA671D2}" type="presParOf" srcId="{CF80E03E-46EB-4597-A6E3-92165EFC39C6}" destId="{E750C496-DB27-42DB-92CE-9900801CB43B}" srcOrd="0" destOrd="0" presId="urn:microsoft.com/office/officeart/2005/8/layout/hierarchy5"/>
    <dgm:cxn modelId="{6161DECA-4BCE-4867-88C8-D32F0ED54EF1}" type="presParOf" srcId="{E750C496-DB27-42DB-92CE-9900801CB43B}" destId="{A4D84FF8-D30F-4957-B8BE-CB1BBC28CDEC}" srcOrd="0" destOrd="0" presId="urn:microsoft.com/office/officeart/2005/8/layout/hierarchy5"/>
    <dgm:cxn modelId="{28C1DCDD-5CBC-4B25-AC94-BCDD679509C2}" type="presParOf" srcId="{CF80E03E-46EB-4597-A6E3-92165EFC39C6}" destId="{D396153B-EF62-4CFE-970F-59054DD08219}" srcOrd="1" destOrd="0" presId="urn:microsoft.com/office/officeart/2005/8/layout/hierarchy5"/>
    <dgm:cxn modelId="{858520FE-64E2-4896-9D43-F191618FA9BE}" type="presParOf" srcId="{D396153B-EF62-4CFE-970F-59054DD08219}" destId="{1A2F4DD0-188C-480B-81F5-00A89FD275AD}" srcOrd="0" destOrd="0" presId="urn:microsoft.com/office/officeart/2005/8/layout/hierarchy5"/>
    <dgm:cxn modelId="{3409631F-107A-4368-8610-49662010FA50}" type="presParOf" srcId="{D396153B-EF62-4CFE-970F-59054DD08219}" destId="{FA194FD4-5A0F-4D80-8E50-2F4C34AFEF81}" srcOrd="1" destOrd="0" presId="urn:microsoft.com/office/officeart/2005/8/layout/hierarchy5"/>
    <dgm:cxn modelId="{79F32F8D-F5DB-4BFB-A9E3-F45EA6D8D924}" type="presParOf" srcId="{CF80E03E-46EB-4597-A6E3-92165EFC39C6}" destId="{5F0967BE-5131-4A3F-89ED-5ECC2EE0676F}" srcOrd="2" destOrd="0" presId="urn:microsoft.com/office/officeart/2005/8/layout/hierarchy5"/>
    <dgm:cxn modelId="{D5DDCC00-2B66-46FE-8E57-966AA05C321E}" type="presParOf" srcId="{5F0967BE-5131-4A3F-89ED-5ECC2EE0676F}" destId="{B58999D9-E7F9-4B3F-BE99-26B08F2C30D0}" srcOrd="0" destOrd="0" presId="urn:microsoft.com/office/officeart/2005/8/layout/hierarchy5"/>
    <dgm:cxn modelId="{251D7259-82BA-4E82-84B8-CF3BADD597D3}" type="presParOf" srcId="{CF80E03E-46EB-4597-A6E3-92165EFC39C6}" destId="{BBED76C2-4CED-477B-91C2-5D106F3311BE}" srcOrd="3" destOrd="0" presId="urn:microsoft.com/office/officeart/2005/8/layout/hierarchy5"/>
    <dgm:cxn modelId="{1F7C546F-4291-4087-94AC-70F02B5A524D}" type="presParOf" srcId="{BBED76C2-4CED-477B-91C2-5D106F3311BE}" destId="{DF95E4D7-6D67-4E7A-9F18-1C727EF2B52F}" srcOrd="0" destOrd="0" presId="urn:microsoft.com/office/officeart/2005/8/layout/hierarchy5"/>
    <dgm:cxn modelId="{CC800CA5-0B6A-4A9C-AF59-12EAEFB40391}" type="presParOf" srcId="{BBED76C2-4CED-477B-91C2-5D106F3311BE}" destId="{BA73D843-9518-4A37-9BCF-538F0163FA49}" srcOrd="1" destOrd="0" presId="urn:microsoft.com/office/officeart/2005/8/layout/hierarchy5"/>
    <dgm:cxn modelId="{677828E0-DDB9-4F71-A969-95CF6D7B3CD5}" type="presParOf" srcId="{618ECA84-1723-4C65-B129-3AD5666ADAF5}" destId="{8C627D72-10DE-4909-BE78-F5CF2734EB7A}" srcOrd="10" destOrd="0" presId="urn:microsoft.com/office/officeart/2005/8/layout/hierarchy5"/>
    <dgm:cxn modelId="{C01AFB09-17EB-4412-A189-658350FFF657}" type="presParOf" srcId="{8C627D72-10DE-4909-BE78-F5CF2734EB7A}" destId="{CA656E92-5F64-4385-91C3-C9F51D19BBED}" srcOrd="0" destOrd="0" presId="urn:microsoft.com/office/officeart/2005/8/layout/hierarchy5"/>
    <dgm:cxn modelId="{6E24844A-911E-47DC-AFAE-6E72AC82AD18}" type="presParOf" srcId="{618ECA84-1723-4C65-B129-3AD5666ADAF5}" destId="{C613A0AD-0335-4447-992D-1F7CDEA22361}" srcOrd="11" destOrd="0" presId="urn:microsoft.com/office/officeart/2005/8/layout/hierarchy5"/>
    <dgm:cxn modelId="{7A802DF2-7CFB-4AD3-8EE3-78C18D3F9633}" type="presParOf" srcId="{C613A0AD-0335-4447-992D-1F7CDEA22361}" destId="{3273C167-2C49-4A56-BEFD-EFC35270855D}" srcOrd="0" destOrd="0" presId="urn:microsoft.com/office/officeart/2005/8/layout/hierarchy5"/>
    <dgm:cxn modelId="{1A34F2B1-7C16-4286-A337-DD6813AFC404}" type="presParOf" srcId="{C613A0AD-0335-4447-992D-1F7CDEA22361}" destId="{53FE72FA-9AED-4677-9265-3C980C8D8243}" srcOrd="1" destOrd="0" presId="urn:microsoft.com/office/officeart/2005/8/layout/hierarchy5"/>
    <dgm:cxn modelId="{6B481DBE-FAC2-47F2-963A-A4C7DAE064E5}" type="presParOf" srcId="{618ECA84-1723-4C65-B129-3AD5666ADAF5}" destId="{569E1920-428F-479E-95C0-E41858EAFB7F}" srcOrd="12" destOrd="0" presId="urn:microsoft.com/office/officeart/2005/8/layout/hierarchy5"/>
    <dgm:cxn modelId="{327CFD86-59E6-4037-8D96-C95D530321F6}" type="presParOf" srcId="{569E1920-428F-479E-95C0-E41858EAFB7F}" destId="{03889290-4733-4EB6-87EB-56A8DB34FD31}" srcOrd="0" destOrd="0" presId="urn:microsoft.com/office/officeart/2005/8/layout/hierarchy5"/>
    <dgm:cxn modelId="{09BC8766-2BB3-4992-910B-114372B61EFE}" type="presParOf" srcId="{618ECA84-1723-4C65-B129-3AD5666ADAF5}" destId="{F308FF21-526D-4EE2-A291-11BA5EBF3B6B}" srcOrd="13" destOrd="0" presId="urn:microsoft.com/office/officeart/2005/8/layout/hierarchy5"/>
    <dgm:cxn modelId="{DE6FF1BB-9F81-4CE8-AB03-CF7F17CBEF92}" type="presParOf" srcId="{F308FF21-526D-4EE2-A291-11BA5EBF3B6B}" destId="{64DD3DFC-4BE6-4EFB-9AA3-2479C21872E5}" srcOrd="0" destOrd="0" presId="urn:microsoft.com/office/officeart/2005/8/layout/hierarchy5"/>
    <dgm:cxn modelId="{3B6C4388-A16F-4591-8481-7CE8EACEE346}" type="presParOf" srcId="{F308FF21-526D-4EE2-A291-11BA5EBF3B6B}" destId="{EDC7009D-37CD-4B59-B7B9-5C35A4521F65}" srcOrd="1" destOrd="0" presId="urn:microsoft.com/office/officeart/2005/8/layout/hierarchy5"/>
    <dgm:cxn modelId="{E13B965C-8F0D-453C-8AD3-0A1CC0DD3F65}" type="presParOf" srcId="{6DBAD4BB-2945-49CC-8261-1273AB6F3AC5}" destId="{B0713EED-84A2-436F-8B10-18B20B021EE2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FAAE23-9481-6B44-AF12-D7D10E13930D}">
      <dsp:nvSpPr>
        <dsp:cNvPr id="0" name=""/>
        <dsp:cNvSpPr/>
      </dsp:nvSpPr>
      <dsp:spPr>
        <a:xfrm>
          <a:off x="0" y="83286"/>
          <a:ext cx="9772649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FD5517E-8A7B-8E42-8206-C12BFCE63CFC}">
      <dsp:nvSpPr>
        <dsp:cNvPr id="0" name=""/>
        <dsp:cNvSpPr/>
      </dsp:nvSpPr>
      <dsp:spPr>
        <a:xfrm>
          <a:off x="0" y="0"/>
          <a:ext cx="9772649" cy="19801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1. Качественные нарушения социального взаимодействия и коммуникации</a:t>
          </a:r>
          <a:endParaRPr lang="en-US" sz="2600" kern="1200" dirty="0"/>
        </a:p>
      </dsp:txBody>
      <dsp:txXfrm>
        <a:off x="0" y="0"/>
        <a:ext cx="9772649" cy="1980178"/>
      </dsp:txXfrm>
    </dsp:sp>
    <dsp:sp modelId="{E16011D3-5527-3240-99A6-22B767934FFA}">
      <dsp:nvSpPr>
        <dsp:cNvPr id="0" name=""/>
        <dsp:cNvSpPr/>
      </dsp:nvSpPr>
      <dsp:spPr>
        <a:xfrm>
          <a:off x="0" y="1980178"/>
          <a:ext cx="9772649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F713BD-C29E-3C4B-BD62-177EE38C1D39}">
      <dsp:nvSpPr>
        <dsp:cNvPr id="0" name=""/>
        <dsp:cNvSpPr/>
      </dsp:nvSpPr>
      <dsp:spPr>
        <a:xfrm>
          <a:off x="0" y="1980178"/>
          <a:ext cx="9772649" cy="19801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3. Ограниченные повторяющиеся или стереотипные шаблоны поведения, интересы и занятия 1 или более</a:t>
          </a:r>
          <a:endParaRPr lang="en-US" sz="2600" kern="1200" dirty="0"/>
        </a:p>
      </dsp:txBody>
      <dsp:txXfrm>
        <a:off x="0" y="1980178"/>
        <a:ext cx="9772649" cy="19801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7B5B74-907A-F44F-A56D-0C33E3533BEC}">
      <dsp:nvSpPr>
        <dsp:cNvPr id="0" name=""/>
        <dsp:cNvSpPr/>
      </dsp:nvSpPr>
      <dsp:spPr>
        <a:xfrm>
          <a:off x="9242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/>
            <a:t>Расстройства психические, поведенческие и нейроразвития</a:t>
          </a:r>
          <a:endParaRPr lang="en-RU" sz="2400" kern="1200"/>
        </a:p>
      </dsp:txBody>
      <dsp:txXfrm>
        <a:off x="57787" y="1395494"/>
        <a:ext cx="2665308" cy="1560349"/>
      </dsp:txXfrm>
    </dsp:sp>
    <dsp:sp modelId="{ABD988AD-D557-3643-BF94-A78BAFF71CA3}">
      <dsp:nvSpPr>
        <dsp:cNvPr id="0" name=""/>
        <dsp:cNvSpPr/>
      </dsp:nvSpPr>
      <dsp:spPr>
        <a:xfrm>
          <a:off x="3047880" y="183313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/>
        </a:p>
      </dsp:txBody>
      <dsp:txXfrm>
        <a:off x="3047880" y="1970146"/>
        <a:ext cx="409940" cy="411044"/>
      </dsp:txXfrm>
    </dsp:sp>
    <dsp:sp modelId="{28DBAABE-A3BA-4E44-9B88-EB80D9FB3BBF}">
      <dsp:nvSpPr>
        <dsp:cNvPr id="0" name=""/>
        <dsp:cNvSpPr/>
      </dsp:nvSpPr>
      <dsp:spPr>
        <a:xfrm>
          <a:off x="3876600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Расстройства </a:t>
          </a:r>
          <a:r>
            <a:rPr lang="ru-RU" sz="2400" kern="1200" dirty="0" err="1"/>
            <a:t>нейроразвития</a:t>
          </a:r>
          <a:endParaRPr lang="en-RU" sz="2400" kern="1200" dirty="0"/>
        </a:p>
      </dsp:txBody>
      <dsp:txXfrm>
        <a:off x="3925145" y="1395494"/>
        <a:ext cx="2665308" cy="1560349"/>
      </dsp:txXfrm>
    </dsp:sp>
    <dsp:sp modelId="{409D4C39-A344-5442-B6CE-8FD565B50809}">
      <dsp:nvSpPr>
        <dsp:cNvPr id="0" name=""/>
        <dsp:cNvSpPr/>
      </dsp:nvSpPr>
      <dsp:spPr>
        <a:xfrm>
          <a:off x="6915239" y="183313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/>
        </a:p>
      </dsp:txBody>
      <dsp:txXfrm>
        <a:off x="6915239" y="1970146"/>
        <a:ext cx="409940" cy="411044"/>
      </dsp:txXfrm>
    </dsp:sp>
    <dsp:sp modelId="{1294E3F2-9D9F-3C45-9BDB-92B859FC58FD}">
      <dsp:nvSpPr>
        <dsp:cNvPr id="0" name=""/>
        <dsp:cNvSpPr/>
      </dsp:nvSpPr>
      <dsp:spPr>
        <a:xfrm>
          <a:off x="7743958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/>
            <a:t>Расстройства аутистического спектра</a:t>
          </a:r>
          <a:endParaRPr lang="en-RU" sz="2400" kern="1200" dirty="0"/>
        </a:p>
      </dsp:txBody>
      <dsp:txXfrm>
        <a:off x="7792503" y="1395494"/>
        <a:ext cx="2665308" cy="15603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9F99C0-E11B-A54C-A665-FB2F5F2BBC8C}">
      <dsp:nvSpPr>
        <dsp:cNvPr id="0" name=""/>
        <dsp:cNvSpPr/>
      </dsp:nvSpPr>
      <dsp:spPr>
        <a:xfrm>
          <a:off x="3093" y="6193"/>
          <a:ext cx="3016633" cy="120665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1 этап </a:t>
          </a:r>
        </a:p>
      </dsp:txBody>
      <dsp:txXfrm>
        <a:off x="3093" y="6193"/>
        <a:ext cx="3016633" cy="1206653"/>
      </dsp:txXfrm>
    </dsp:sp>
    <dsp:sp modelId="{FE3673CA-BFE4-B940-92DE-E748EA59F9C9}">
      <dsp:nvSpPr>
        <dsp:cNvPr id="0" name=""/>
        <dsp:cNvSpPr/>
      </dsp:nvSpPr>
      <dsp:spPr>
        <a:xfrm>
          <a:off x="3093" y="1212847"/>
          <a:ext cx="3016633" cy="272304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kern="1200" dirty="0"/>
            <a:t>Выявление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Фиксирование «красных флажков»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Скрининг</a:t>
          </a:r>
        </a:p>
      </dsp:txBody>
      <dsp:txXfrm>
        <a:off x="3093" y="1212847"/>
        <a:ext cx="3016633" cy="2723040"/>
      </dsp:txXfrm>
    </dsp:sp>
    <dsp:sp modelId="{CBF8BD33-C44A-174D-9040-3A675AD526CD}">
      <dsp:nvSpPr>
        <dsp:cNvPr id="0" name=""/>
        <dsp:cNvSpPr/>
      </dsp:nvSpPr>
      <dsp:spPr>
        <a:xfrm>
          <a:off x="3442055" y="6193"/>
          <a:ext cx="3016633" cy="1206653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2 этап</a:t>
          </a:r>
          <a:endParaRPr lang="ru-RU" sz="1600" kern="1200" dirty="0"/>
        </a:p>
      </dsp:txBody>
      <dsp:txXfrm>
        <a:off x="3442055" y="6193"/>
        <a:ext cx="3016633" cy="1206653"/>
      </dsp:txXfrm>
    </dsp:sp>
    <dsp:sp modelId="{A752CBD5-6233-274D-9632-A3EED4BDF07F}">
      <dsp:nvSpPr>
        <dsp:cNvPr id="0" name=""/>
        <dsp:cNvSpPr/>
      </dsp:nvSpPr>
      <dsp:spPr>
        <a:xfrm>
          <a:off x="3442055" y="1212847"/>
          <a:ext cx="3016633" cy="2723040"/>
        </a:xfrm>
        <a:prstGeom prst="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12700" cap="flat" cmpd="sng" algn="ctr">
          <a:solidFill>
            <a:schemeClr val="accent6">
              <a:lumMod val="60000"/>
              <a:lumOff val="4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kern="1200" dirty="0"/>
            <a:t>Уточнение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Диагностические группы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Постановка клинического диагноза</a:t>
          </a:r>
        </a:p>
      </dsp:txBody>
      <dsp:txXfrm>
        <a:off x="3442055" y="1212847"/>
        <a:ext cx="3016633" cy="2723040"/>
      </dsp:txXfrm>
    </dsp:sp>
    <dsp:sp modelId="{8C1842B1-43F6-7F44-BF38-B6AABAEDDAF0}">
      <dsp:nvSpPr>
        <dsp:cNvPr id="0" name=""/>
        <dsp:cNvSpPr/>
      </dsp:nvSpPr>
      <dsp:spPr>
        <a:xfrm>
          <a:off x="6881017" y="6193"/>
          <a:ext cx="3016633" cy="120665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3</a:t>
          </a:r>
          <a:r>
            <a:rPr lang="ru-RU" sz="500" kern="1200" dirty="0"/>
            <a:t> </a:t>
          </a:r>
          <a:r>
            <a:rPr lang="ru-RU" sz="1600" kern="1200" dirty="0"/>
            <a:t>этап</a:t>
          </a:r>
          <a:r>
            <a:rPr lang="ru-RU" sz="500" kern="1200" dirty="0"/>
            <a:t> </a:t>
          </a:r>
        </a:p>
      </dsp:txBody>
      <dsp:txXfrm>
        <a:off x="6881017" y="6193"/>
        <a:ext cx="3016633" cy="1206653"/>
      </dsp:txXfrm>
    </dsp:sp>
    <dsp:sp modelId="{3BB15C03-DE1D-4F49-8E93-3CDB5B32C973}">
      <dsp:nvSpPr>
        <dsp:cNvPr id="0" name=""/>
        <dsp:cNvSpPr/>
      </dsp:nvSpPr>
      <dsp:spPr>
        <a:xfrm>
          <a:off x="6881017" y="1212847"/>
          <a:ext cx="3016633" cy="272304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kern="1200" dirty="0"/>
            <a:t>Описание (углубленная оценка развития)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Профиль развития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Сильные и слабые стороны развития</a:t>
          </a:r>
        </a:p>
      </dsp:txBody>
      <dsp:txXfrm>
        <a:off x="6881017" y="1212847"/>
        <a:ext cx="3016633" cy="27230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3649D5-1F4C-854A-9A46-941DF1B6E156}">
      <dsp:nvSpPr>
        <dsp:cNvPr id="0" name=""/>
        <dsp:cNvSpPr/>
      </dsp:nvSpPr>
      <dsp:spPr>
        <a:xfrm>
          <a:off x="0" y="552"/>
          <a:ext cx="42364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D427EE-84D1-E74F-B9AA-E00A2AC4C3D3}">
      <dsp:nvSpPr>
        <dsp:cNvPr id="0" name=""/>
        <dsp:cNvSpPr/>
      </dsp:nvSpPr>
      <dsp:spPr>
        <a:xfrm>
          <a:off x="0" y="552"/>
          <a:ext cx="4236429" cy="646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/>
            <a:t>Трудности диагностики</a:t>
          </a:r>
          <a:endParaRPr lang="ru-RU" sz="1700" kern="1200"/>
        </a:p>
      </dsp:txBody>
      <dsp:txXfrm>
        <a:off x="0" y="552"/>
        <a:ext cx="4236429" cy="646402"/>
      </dsp:txXfrm>
    </dsp:sp>
    <dsp:sp modelId="{6F99E821-67B9-974C-A50E-291B9215EEE6}">
      <dsp:nvSpPr>
        <dsp:cNvPr id="0" name=""/>
        <dsp:cNvSpPr/>
      </dsp:nvSpPr>
      <dsp:spPr>
        <a:xfrm>
          <a:off x="0" y="646954"/>
          <a:ext cx="42364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A11AC4-A2F3-B240-8BF3-7F9E9CE1373D}">
      <dsp:nvSpPr>
        <dsp:cNvPr id="0" name=""/>
        <dsp:cNvSpPr/>
      </dsp:nvSpPr>
      <dsp:spPr>
        <a:xfrm>
          <a:off x="0" y="646954"/>
          <a:ext cx="4236429" cy="646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Нет биологического теста</a:t>
          </a:r>
        </a:p>
      </dsp:txBody>
      <dsp:txXfrm>
        <a:off x="0" y="646954"/>
        <a:ext cx="4236429" cy="646402"/>
      </dsp:txXfrm>
    </dsp:sp>
    <dsp:sp modelId="{DA845AF8-2F20-6E44-A905-DABAD0FA80B7}">
      <dsp:nvSpPr>
        <dsp:cNvPr id="0" name=""/>
        <dsp:cNvSpPr/>
      </dsp:nvSpPr>
      <dsp:spPr>
        <a:xfrm>
          <a:off x="0" y="1293356"/>
          <a:ext cx="42364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830E0D-AA04-D54A-B8C7-E5E3F4BA4208}">
      <dsp:nvSpPr>
        <dsp:cNvPr id="0" name=""/>
        <dsp:cNvSpPr/>
      </dsp:nvSpPr>
      <dsp:spPr>
        <a:xfrm>
          <a:off x="0" y="1293356"/>
          <a:ext cx="4236429" cy="646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Изменение проявлений РАС с возрастом</a:t>
          </a:r>
        </a:p>
      </dsp:txBody>
      <dsp:txXfrm>
        <a:off x="0" y="1293356"/>
        <a:ext cx="4236429" cy="646402"/>
      </dsp:txXfrm>
    </dsp:sp>
    <dsp:sp modelId="{57AD4B34-AA07-3B4B-BB31-DA62AF8165F7}">
      <dsp:nvSpPr>
        <dsp:cNvPr id="0" name=""/>
        <dsp:cNvSpPr/>
      </dsp:nvSpPr>
      <dsp:spPr>
        <a:xfrm>
          <a:off x="0" y="1939758"/>
          <a:ext cx="42364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BEB28-6D05-464D-A24D-7FC385704DAD}">
      <dsp:nvSpPr>
        <dsp:cNvPr id="0" name=""/>
        <dsp:cNvSpPr/>
      </dsp:nvSpPr>
      <dsp:spPr>
        <a:xfrm>
          <a:off x="0" y="1939758"/>
          <a:ext cx="4236429" cy="646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Вариативность проявлений у разных людей, у одного человека в разных ситуациях</a:t>
          </a:r>
        </a:p>
      </dsp:txBody>
      <dsp:txXfrm>
        <a:off x="0" y="1939758"/>
        <a:ext cx="4236429" cy="646402"/>
      </dsp:txXfrm>
    </dsp:sp>
    <dsp:sp modelId="{E6DE020D-9A20-EA4E-B1B3-2F73654754CC}">
      <dsp:nvSpPr>
        <dsp:cNvPr id="0" name=""/>
        <dsp:cNvSpPr/>
      </dsp:nvSpPr>
      <dsp:spPr>
        <a:xfrm>
          <a:off x="0" y="2586161"/>
          <a:ext cx="42364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645031-D32F-D64E-81F4-BC79427E05AB}">
      <dsp:nvSpPr>
        <dsp:cNvPr id="0" name=""/>
        <dsp:cNvSpPr/>
      </dsp:nvSpPr>
      <dsp:spPr>
        <a:xfrm>
          <a:off x="0" y="2586161"/>
          <a:ext cx="4236429" cy="646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Проявления частично пересекаются с другими состояниями</a:t>
          </a:r>
        </a:p>
      </dsp:txBody>
      <dsp:txXfrm>
        <a:off x="0" y="2586161"/>
        <a:ext cx="4236429" cy="646402"/>
      </dsp:txXfrm>
    </dsp:sp>
    <dsp:sp modelId="{5982AF7D-33B1-0E43-9F3E-473688BC77C3}">
      <dsp:nvSpPr>
        <dsp:cNvPr id="0" name=""/>
        <dsp:cNvSpPr/>
      </dsp:nvSpPr>
      <dsp:spPr>
        <a:xfrm>
          <a:off x="0" y="3232563"/>
          <a:ext cx="42364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AE9722-A9BE-0940-9F78-80D62745391D}">
      <dsp:nvSpPr>
        <dsp:cNvPr id="0" name=""/>
        <dsp:cNvSpPr/>
      </dsp:nvSpPr>
      <dsp:spPr>
        <a:xfrm>
          <a:off x="0" y="3232563"/>
          <a:ext cx="4236429" cy="646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Различия в понимании диагностических критериев</a:t>
          </a:r>
        </a:p>
      </dsp:txBody>
      <dsp:txXfrm>
        <a:off x="0" y="3232563"/>
        <a:ext cx="4236429" cy="646402"/>
      </dsp:txXfrm>
    </dsp:sp>
    <dsp:sp modelId="{2D21DE85-8F7D-D640-AAD7-758B8E497335}">
      <dsp:nvSpPr>
        <dsp:cNvPr id="0" name=""/>
        <dsp:cNvSpPr/>
      </dsp:nvSpPr>
      <dsp:spPr>
        <a:xfrm>
          <a:off x="0" y="3878965"/>
          <a:ext cx="42364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6777BF-FD75-5642-A44B-86AABC6FBD4D}">
      <dsp:nvSpPr>
        <dsp:cNvPr id="0" name=""/>
        <dsp:cNvSpPr/>
      </dsp:nvSpPr>
      <dsp:spPr>
        <a:xfrm>
          <a:off x="0" y="3878965"/>
          <a:ext cx="4236429" cy="646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Различия в проведении наблюдения</a:t>
          </a:r>
        </a:p>
      </dsp:txBody>
      <dsp:txXfrm>
        <a:off x="0" y="3878965"/>
        <a:ext cx="4236429" cy="6464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75AD0-5E31-AF4B-BE89-715419D34335}">
      <dsp:nvSpPr>
        <dsp:cNvPr id="0" name=""/>
        <dsp:cNvSpPr/>
      </dsp:nvSpPr>
      <dsp:spPr>
        <a:xfrm>
          <a:off x="0" y="2284"/>
          <a:ext cx="49973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7A581-231D-4B47-AD55-EC077C24D08B}">
      <dsp:nvSpPr>
        <dsp:cNvPr id="0" name=""/>
        <dsp:cNvSpPr/>
      </dsp:nvSpPr>
      <dsp:spPr>
        <a:xfrm>
          <a:off x="0" y="2284"/>
          <a:ext cx="4997330" cy="778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/>
            <a:t>Идеальные инструменты для диагностики и описания</a:t>
          </a:r>
          <a:endParaRPr lang="ru-RU" sz="1500" kern="1200" dirty="0"/>
        </a:p>
      </dsp:txBody>
      <dsp:txXfrm>
        <a:off x="0" y="2284"/>
        <a:ext cx="4997330" cy="778998"/>
      </dsp:txXfrm>
    </dsp:sp>
    <dsp:sp modelId="{D789DDD6-DB7C-8D41-9016-514450D735BB}">
      <dsp:nvSpPr>
        <dsp:cNvPr id="0" name=""/>
        <dsp:cNvSpPr/>
      </dsp:nvSpPr>
      <dsp:spPr>
        <a:xfrm>
          <a:off x="0" y="781282"/>
          <a:ext cx="49973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9211EC-6DAD-E74A-9640-406E7D72A2CE}">
      <dsp:nvSpPr>
        <dsp:cNvPr id="0" name=""/>
        <dsp:cNvSpPr/>
      </dsp:nvSpPr>
      <dsp:spPr>
        <a:xfrm>
          <a:off x="0" y="781282"/>
          <a:ext cx="4997330" cy="778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Полные и разносторонние (учитывают все особенности)</a:t>
          </a:r>
        </a:p>
      </dsp:txBody>
      <dsp:txXfrm>
        <a:off x="0" y="781282"/>
        <a:ext cx="4997330" cy="778998"/>
      </dsp:txXfrm>
    </dsp:sp>
    <dsp:sp modelId="{3088A3B2-67D5-8F43-B67A-5029BDA8682C}">
      <dsp:nvSpPr>
        <dsp:cNvPr id="0" name=""/>
        <dsp:cNvSpPr/>
      </dsp:nvSpPr>
      <dsp:spPr>
        <a:xfrm>
          <a:off x="0" y="1560281"/>
          <a:ext cx="49973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AA60DD-91E2-CE41-A186-E226B7E22C1D}">
      <dsp:nvSpPr>
        <dsp:cNvPr id="0" name=""/>
        <dsp:cNvSpPr/>
      </dsp:nvSpPr>
      <dsp:spPr>
        <a:xfrm>
          <a:off x="0" y="1560281"/>
          <a:ext cx="4997330" cy="778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Информация от родителя + прямое наблюдение</a:t>
          </a:r>
        </a:p>
      </dsp:txBody>
      <dsp:txXfrm>
        <a:off x="0" y="1560281"/>
        <a:ext cx="4997330" cy="778998"/>
      </dsp:txXfrm>
    </dsp:sp>
    <dsp:sp modelId="{C3188FA1-759C-D648-8DB0-AB2DF19CE830}">
      <dsp:nvSpPr>
        <dsp:cNvPr id="0" name=""/>
        <dsp:cNvSpPr/>
      </dsp:nvSpPr>
      <dsp:spPr>
        <a:xfrm>
          <a:off x="0" y="2339279"/>
          <a:ext cx="49973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A25E14-4874-3040-995A-571803BC8847}">
      <dsp:nvSpPr>
        <dsp:cNvPr id="0" name=""/>
        <dsp:cNvSpPr/>
      </dsp:nvSpPr>
      <dsp:spPr>
        <a:xfrm>
          <a:off x="0" y="2339280"/>
          <a:ext cx="4997330" cy="778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Психометрический аппарат (классифицирующие инструменты) - насколько это поведение похоже на поведение других людей в спектре аутизма</a:t>
          </a:r>
        </a:p>
      </dsp:txBody>
      <dsp:txXfrm>
        <a:off x="0" y="2339280"/>
        <a:ext cx="4997330" cy="778998"/>
      </dsp:txXfrm>
    </dsp:sp>
    <dsp:sp modelId="{FDEAD19A-2A1C-4848-BB58-FD5AD6E87138}">
      <dsp:nvSpPr>
        <dsp:cNvPr id="0" name=""/>
        <dsp:cNvSpPr/>
      </dsp:nvSpPr>
      <dsp:spPr>
        <a:xfrm>
          <a:off x="0" y="3118278"/>
          <a:ext cx="49973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5969A0-A845-8D4B-93DF-935E9C8393BA}">
      <dsp:nvSpPr>
        <dsp:cNvPr id="0" name=""/>
        <dsp:cNvSpPr/>
      </dsp:nvSpPr>
      <dsp:spPr>
        <a:xfrm>
          <a:off x="0" y="3118278"/>
          <a:ext cx="4997330" cy="778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Возможность исследования динамики на индивидуальном и групповом уровне</a:t>
          </a:r>
        </a:p>
      </dsp:txBody>
      <dsp:txXfrm>
        <a:off x="0" y="3118278"/>
        <a:ext cx="4997330" cy="778998"/>
      </dsp:txXfrm>
    </dsp:sp>
    <dsp:sp modelId="{393B0D50-AC61-7048-89BF-41F12000399A}">
      <dsp:nvSpPr>
        <dsp:cNvPr id="0" name=""/>
        <dsp:cNvSpPr/>
      </dsp:nvSpPr>
      <dsp:spPr>
        <a:xfrm>
          <a:off x="0" y="3897277"/>
          <a:ext cx="49973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93BED2-D874-4541-B636-5CB2099883FE}">
      <dsp:nvSpPr>
        <dsp:cNvPr id="0" name=""/>
        <dsp:cNvSpPr/>
      </dsp:nvSpPr>
      <dsp:spPr>
        <a:xfrm>
          <a:off x="0" y="3897277"/>
          <a:ext cx="4997330" cy="778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Доступность на русском языке и международная сравнимость</a:t>
          </a:r>
        </a:p>
      </dsp:txBody>
      <dsp:txXfrm>
        <a:off x="0" y="3897277"/>
        <a:ext cx="4997330" cy="7789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9F99C0-E11B-A54C-A665-FB2F5F2BBC8C}">
      <dsp:nvSpPr>
        <dsp:cNvPr id="0" name=""/>
        <dsp:cNvSpPr/>
      </dsp:nvSpPr>
      <dsp:spPr>
        <a:xfrm>
          <a:off x="3093" y="6193"/>
          <a:ext cx="3016633" cy="120665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1 этап </a:t>
          </a:r>
        </a:p>
      </dsp:txBody>
      <dsp:txXfrm>
        <a:off x="3093" y="6193"/>
        <a:ext cx="3016633" cy="1206653"/>
      </dsp:txXfrm>
    </dsp:sp>
    <dsp:sp modelId="{FE3673CA-BFE4-B940-92DE-E748EA59F9C9}">
      <dsp:nvSpPr>
        <dsp:cNvPr id="0" name=""/>
        <dsp:cNvSpPr/>
      </dsp:nvSpPr>
      <dsp:spPr>
        <a:xfrm>
          <a:off x="3093" y="1212847"/>
          <a:ext cx="3016633" cy="272304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kern="1200" dirty="0"/>
            <a:t>Выявление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Фиксирование «красных флажков»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Скрининг</a:t>
          </a:r>
        </a:p>
      </dsp:txBody>
      <dsp:txXfrm>
        <a:off x="3093" y="1212847"/>
        <a:ext cx="3016633" cy="2723040"/>
      </dsp:txXfrm>
    </dsp:sp>
    <dsp:sp modelId="{CBF8BD33-C44A-174D-9040-3A675AD526CD}">
      <dsp:nvSpPr>
        <dsp:cNvPr id="0" name=""/>
        <dsp:cNvSpPr/>
      </dsp:nvSpPr>
      <dsp:spPr>
        <a:xfrm>
          <a:off x="3442055" y="6193"/>
          <a:ext cx="3016633" cy="1206653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2 этап</a:t>
          </a:r>
          <a:endParaRPr lang="ru-RU" sz="1600" kern="1200" dirty="0"/>
        </a:p>
      </dsp:txBody>
      <dsp:txXfrm>
        <a:off x="3442055" y="6193"/>
        <a:ext cx="3016633" cy="1206653"/>
      </dsp:txXfrm>
    </dsp:sp>
    <dsp:sp modelId="{A752CBD5-6233-274D-9632-A3EED4BDF07F}">
      <dsp:nvSpPr>
        <dsp:cNvPr id="0" name=""/>
        <dsp:cNvSpPr/>
      </dsp:nvSpPr>
      <dsp:spPr>
        <a:xfrm>
          <a:off x="3442055" y="1212847"/>
          <a:ext cx="3016633" cy="2723040"/>
        </a:xfrm>
        <a:prstGeom prst="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12700" cap="flat" cmpd="sng" algn="ctr">
          <a:solidFill>
            <a:schemeClr val="accent6">
              <a:lumMod val="60000"/>
              <a:lumOff val="4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kern="1200" dirty="0"/>
            <a:t>Уточнение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Диагностические группы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Постановка клинического диагноза</a:t>
          </a:r>
        </a:p>
      </dsp:txBody>
      <dsp:txXfrm>
        <a:off x="3442055" y="1212847"/>
        <a:ext cx="3016633" cy="2723040"/>
      </dsp:txXfrm>
    </dsp:sp>
    <dsp:sp modelId="{8C1842B1-43F6-7F44-BF38-B6AABAEDDAF0}">
      <dsp:nvSpPr>
        <dsp:cNvPr id="0" name=""/>
        <dsp:cNvSpPr/>
      </dsp:nvSpPr>
      <dsp:spPr>
        <a:xfrm>
          <a:off x="6881017" y="6193"/>
          <a:ext cx="3016633" cy="120665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3</a:t>
          </a:r>
          <a:r>
            <a:rPr lang="ru-RU" sz="500" kern="1200" dirty="0"/>
            <a:t> </a:t>
          </a:r>
          <a:r>
            <a:rPr lang="ru-RU" sz="1600" kern="1200" dirty="0"/>
            <a:t>этап</a:t>
          </a:r>
          <a:r>
            <a:rPr lang="ru-RU" sz="500" kern="1200" dirty="0"/>
            <a:t> </a:t>
          </a:r>
        </a:p>
      </dsp:txBody>
      <dsp:txXfrm>
        <a:off x="6881017" y="6193"/>
        <a:ext cx="3016633" cy="1206653"/>
      </dsp:txXfrm>
    </dsp:sp>
    <dsp:sp modelId="{3BB15C03-DE1D-4F49-8E93-3CDB5B32C973}">
      <dsp:nvSpPr>
        <dsp:cNvPr id="0" name=""/>
        <dsp:cNvSpPr/>
      </dsp:nvSpPr>
      <dsp:spPr>
        <a:xfrm>
          <a:off x="6881017" y="1212847"/>
          <a:ext cx="3016633" cy="272304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kern="1200" dirty="0"/>
            <a:t>Описание (углубленная оценка развития)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Профиль развития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ü"/>
          </a:pPr>
          <a:r>
            <a:rPr lang="ru-RU" sz="1800" kern="1200" dirty="0"/>
            <a:t>Сильные и слабые стороны развития</a:t>
          </a:r>
        </a:p>
      </dsp:txBody>
      <dsp:txXfrm>
        <a:off x="6881017" y="1212847"/>
        <a:ext cx="3016633" cy="27230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145EC3-5CA5-104E-AB9E-FE7990F5282A}">
      <dsp:nvSpPr>
        <dsp:cNvPr id="0" name=""/>
        <dsp:cNvSpPr/>
      </dsp:nvSpPr>
      <dsp:spPr>
        <a:xfrm>
          <a:off x="2837673" y="112"/>
          <a:ext cx="1999629" cy="9998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Диагностический</a:t>
          </a:r>
          <a:endParaRPr lang="en-RU" sz="1800" kern="1200"/>
        </a:p>
      </dsp:txBody>
      <dsp:txXfrm>
        <a:off x="2866957" y="29396"/>
        <a:ext cx="1941061" cy="941246"/>
      </dsp:txXfrm>
    </dsp:sp>
    <dsp:sp modelId="{0A9D3D9D-CF1C-E64E-BBA9-4E542C10AC4C}">
      <dsp:nvSpPr>
        <dsp:cNvPr id="0" name=""/>
        <dsp:cNvSpPr/>
      </dsp:nvSpPr>
      <dsp:spPr>
        <a:xfrm>
          <a:off x="3037636" y="999927"/>
          <a:ext cx="199962" cy="7498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9861"/>
              </a:lnTo>
              <a:lnTo>
                <a:pt x="199962" y="74986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6A1031-8A16-0042-BFCC-DCA20CA45742}">
      <dsp:nvSpPr>
        <dsp:cNvPr id="0" name=""/>
        <dsp:cNvSpPr/>
      </dsp:nvSpPr>
      <dsp:spPr>
        <a:xfrm>
          <a:off x="3237599" y="1249881"/>
          <a:ext cx="1599703" cy="9998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2-4 года</a:t>
          </a:r>
          <a:endParaRPr lang="en-RU" sz="1800" kern="1200"/>
        </a:p>
      </dsp:txBody>
      <dsp:txXfrm>
        <a:off x="3266883" y="1279165"/>
        <a:ext cx="1541135" cy="941246"/>
      </dsp:txXfrm>
    </dsp:sp>
    <dsp:sp modelId="{A3448D8D-C0C8-4241-AFD3-C0B4174995BB}">
      <dsp:nvSpPr>
        <dsp:cNvPr id="0" name=""/>
        <dsp:cNvSpPr/>
      </dsp:nvSpPr>
      <dsp:spPr>
        <a:xfrm>
          <a:off x="3037636" y="999927"/>
          <a:ext cx="199962" cy="1999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9629"/>
              </a:lnTo>
              <a:lnTo>
                <a:pt x="199962" y="199962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47E0EC-9067-2940-832A-71647406D84C}">
      <dsp:nvSpPr>
        <dsp:cNvPr id="0" name=""/>
        <dsp:cNvSpPr/>
      </dsp:nvSpPr>
      <dsp:spPr>
        <a:xfrm>
          <a:off x="3237599" y="2499649"/>
          <a:ext cx="1599703" cy="9998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4+ лет</a:t>
          </a:r>
          <a:endParaRPr lang="en-RU" sz="1800" kern="1200"/>
        </a:p>
      </dsp:txBody>
      <dsp:txXfrm>
        <a:off x="3266883" y="2528933"/>
        <a:ext cx="1541135" cy="941246"/>
      </dsp:txXfrm>
    </dsp:sp>
    <dsp:sp modelId="{34BC300B-9374-B741-B1F4-407BD443414C}">
      <dsp:nvSpPr>
        <dsp:cNvPr id="0" name=""/>
        <dsp:cNvSpPr/>
      </dsp:nvSpPr>
      <dsp:spPr>
        <a:xfrm>
          <a:off x="5337210" y="112"/>
          <a:ext cx="1999629" cy="999814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В настоящее время</a:t>
          </a:r>
          <a:endParaRPr lang="en-RU" sz="1800" kern="1200"/>
        </a:p>
      </dsp:txBody>
      <dsp:txXfrm>
        <a:off x="5366494" y="29396"/>
        <a:ext cx="1941061" cy="941246"/>
      </dsp:txXfrm>
    </dsp:sp>
    <dsp:sp modelId="{5E3132DB-7D80-6242-AB63-209FF9ABB74A}">
      <dsp:nvSpPr>
        <dsp:cNvPr id="0" name=""/>
        <dsp:cNvSpPr/>
      </dsp:nvSpPr>
      <dsp:spPr>
        <a:xfrm>
          <a:off x="5537173" y="999927"/>
          <a:ext cx="199962" cy="7498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9861"/>
              </a:lnTo>
              <a:lnTo>
                <a:pt x="199962" y="74986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43547E-162C-B545-81FE-3D9A1FFDC419}">
      <dsp:nvSpPr>
        <dsp:cNvPr id="0" name=""/>
        <dsp:cNvSpPr/>
      </dsp:nvSpPr>
      <dsp:spPr>
        <a:xfrm>
          <a:off x="5737136" y="1249881"/>
          <a:ext cx="1599703" cy="9998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2-4 года</a:t>
          </a:r>
          <a:endParaRPr lang="en-RU" sz="1800" kern="1200"/>
        </a:p>
      </dsp:txBody>
      <dsp:txXfrm>
        <a:off x="5766420" y="1279165"/>
        <a:ext cx="1541135" cy="941246"/>
      </dsp:txXfrm>
    </dsp:sp>
    <dsp:sp modelId="{CA1EBF8E-80B0-554C-8699-947A5E8E3DC3}">
      <dsp:nvSpPr>
        <dsp:cNvPr id="0" name=""/>
        <dsp:cNvSpPr/>
      </dsp:nvSpPr>
      <dsp:spPr>
        <a:xfrm>
          <a:off x="5537173" y="999927"/>
          <a:ext cx="199962" cy="1999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9629"/>
              </a:lnTo>
              <a:lnTo>
                <a:pt x="199962" y="199962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1E75F-8B39-424E-89C0-28B48DA7EE34}">
      <dsp:nvSpPr>
        <dsp:cNvPr id="0" name=""/>
        <dsp:cNvSpPr/>
      </dsp:nvSpPr>
      <dsp:spPr>
        <a:xfrm>
          <a:off x="5737136" y="2499649"/>
          <a:ext cx="1599703" cy="9998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4 -10  лет</a:t>
          </a:r>
          <a:endParaRPr lang="en-RU" sz="1800" kern="1200"/>
        </a:p>
      </dsp:txBody>
      <dsp:txXfrm>
        <a:off x="5766420" y="2528933"/>
        <a:ext cx="1541135" cy="941246"/>
      </dsp:txXfrm>
    </dsp:sp>
    <dsp:sp modelId="{242F4E6A-DCD4-5D47-9931-141D6C5BED9F}">
      <dsp:nvSpPr>
        <dsp:cNvPr id="0" name=""/>
        <dsp:cNvSpPr/>
      </dsp:nvSpPr>
      <dsp:spPr>
        <a:xfrm>
          <a:off x="5537173" y="999927"/>
          <a:ext cx="199962" cy="3249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49398"/>
              </a:lnTo>
              <a:lnTo>
                <a:pt x="199962" y="324939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10A4A3-961A-BF4B-8F5B-1DC61F59269C}">
      <dsp:nvSpPr>
        <dsp:cNvPr id="0" name=""/>
        <dsp:cNvSpPr/>
      </dsp:nvSpPr>
      <dsp:spPr>
        <a:xfrm>
          <a:off x="5737136" y="3749418"/>
          <a:ext cx="1599703" cy="9998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10+ лет</a:t>
          </a:r>
          <a:endParaRPr lang="en-RU" sz="1800" kern="1200"/>
        </a:p>
      </dsp:txBody>
      <dsp:txXfrm>
        <a:off x="5766420" y="3778702"/>
        <a:ext cx="1541135" cy="94124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FD5AA-A567-4FF2-8600-B9FAD9D49CC3}">
      <dsp:nvSpPr>
        <dsp:cNvPr id="0" name=""/>
        <dsp:cNvSpPr/>
      </dsp:nvSpPr>
      <dsp:spPr>
        <a:xfrm>
          <a:off x="785029" y="2394378"/>
          <a:ext cx="1769311" cy="996789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solidFill>
                <a:schemeClr val="tx1"/>
              </a:solidFill>
            </a:rPr>
            <a:t>Шкалы оценивания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MPR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814224" y="2423573"/>
        <a:ext cx="1710921" cy="938399"/>
      </dsp:txXfrm>
    </dsp:sp>
    <dsp:sp modelId="{B2E6B9C4-EE9B-4C28-9DA9-D54A00E23992}">
      <dsp:nvSpPr>
        <dsp:cNvPr id="0" name=""/>
        <dsp:cNvSpPr/>
      </dsp:nvSpPr>
      <dsp:spPr>
        <a:xfrm rot="17919107">
          <a:off x="2000700" y="1951530"/>
          <a:ext cx="2127282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2127282" y="7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3011159" y="1906192"/>
        <a:ext cx="106364" cy="106364"/>
      </dsp:txXfrm>
    </dsp:sp>
    <dsp:sp modelId="{44999D86-2D5A-4C81-B648-79210399FFFA}">
      <dsp:nvSpPr>
        <dsp:cNvPr id="0" name=""/>
        <dsp:cNvSpPr/>
      </dsp:nvSpPr>
      <dsp:spPr>
        <a:xfrm>
          <a:off x="3574341" y="716032"/>
          <a:ext cx="1765976" cy="6198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Когнитивное развитие</a:t>
          </a:r>
        </a:p>
      </dsp:txBody>
      <dsp:txXfrm>
        <a:off x="3592497" y="734188"/>
        <a:ext cx="1729664" cy="583575"/>
      </dsp:txXfrm>
    </dsp:sp>
    <dsp:sp modelId="{716B9706-D2A9-45DC-A62A-68D59A1CA313}">
      <dsp:nvSpPr>
        <dsp:cNvPr id="0" name=""/>
        <dsp:cNvSpPr/>
      </dsp:nvSpPr>
      <dsp:spPr>
        <a:xfrm rot="19558981">
          <a:off x="5246711" y="712119"/>
          <a:ext cx="1093996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093996" y="7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66359" y="692614"/>
        <a:ext cx="54699" cy="54699"/>
      </dsp:txXfrm>
    </dsp:sp>
    <dsp:sp modelId="{5E91EC9F-1071-4E4F-971B-847B3252EA97}">
      <dsp:nvSpPr>
        <dsp:cNvPr id="0" name=""/>
        <dsp:cNvSpPr/>
      </dsp:nvSpPr>
      <dsp:spPr>
        <a:xfrm>
          <a:off x="6247100" y="187986"/>
          <a:ext cx="1931012" cy="45193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Познание</a:t>
          </a:r>
        </a:p>
      </dsp:txBody>
      <dsp:txXfrm>
        <a:off x="6260337" y="201223"/>
        <a:ext cx="1904538" cy="425457"/>
      </dsp:txXfrm>
    </dsp:sp>
    <dsp:sp modelId="{E9DD97A9-893F-4975-98BF-DCD3A1757E62}">
      <dsp:nvSpPr>
        <dsp:cNvPr id="0" name=""/>
        <dsp:cNvSpPr/>
      </dsp:nvSpPr>
      <dsp:spPr>
        <a:xfrm rot="21161530">
          <a:off x="5336640" y="960541"/>
          <a:ext cx="905496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905496" y="7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66751" y="945748"/>
        <a:ext cx="45274" cy="45274"/>
      </dsp:txXfrm>
    </dsp:sp>
    <dsp:sp modelId="{D55DE57D-5F51-4F47-82DA-9C331B0ADFE7}">
      <dsp:nvSpPr>
        <dsp:cNvPr id="0" name=""/>
        <dsp:cNvSpPr/>
      </dsp:nvSpPr>
      <dsp:spPr>
        <a:xfrm>
          <a:off x="6238459" y="684830"/>
          <a:ext cx="1938686" cy="45193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Память</a:t>
          </a:r>
        </a:p>
      </dsp:txBody>
      <dsp:txXfrm>
        <a:off x="6251696" y="698067"/>
        <a:ext cx="1912212" cy="425457"/>
      </dsp:txXfrm>
    </dsp:sp>
    <dsp:sp modelId="{E8F4415D-6D33-4E2C-9CD9-046A581294F2}">
      <dsp:nvSpPr>
        <dsp:cNvPr id="0" name=""/>
        <dsp:cNvSpPr/>
      </dsp:nvSpPr>
      <dsp:spPr>
        <a:xfrm rot="1288514">
          <a:off x="5307083" y="1193392"/>
          <a:ext cx="957453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957453" y="7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61873" y="1177300"/>
        <a:ext cx="47872" cy="47872"/>
      </dsp:txXfrm>
    </dsp:sp>
    <dsp:sp modelId="{DB7C2BA1-93B1-46B9-96FA-6D45A460B77D}">
      <dsp:nvSpPr>
        <dsp:cNvPr id="0" name=""/>
        <dsp:cNvSpPr/>
      </dsp:nvSpPr>
      <dsp:spPr>
        <a:xfrm>
          <a:off x="6231301" y="1132920"/>
          <a:ext cx="1935179" cy="487155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Зрительно-моторная</a:t>
          </a:r>
          <a:r>
            <a:rPr lang="ru-RU" sz="900" kern="1200" dirty="0"/>
            <a:t> </a:t>
          </a:r>
          <a:r>
            <a:rPr lang="ru-RU" sz="900" kern="1200" dirty="0">
              <a:solidFill>
                <a:schemeClr val="tx1"/>
              </a:solidFill>
            </a:rPr>
            <a:t>координация</a:t>
          </a:r>
        </a:p>
      </dsp:txBody>
      <dsp:txXfrm>
        <a:off x="6245569" y="1147188"/>
        <a:ext cx="1906643" cy="458619"/>
      </dsp:txXfrm>
    </dsp:sp>
    <dsp:sp modelId="{58989586-E58A-47D7-94FC-01D85A19731D}">
      <dsp:nvSpPr>
        <dsp:cNvPr id="0" name=""/>
        <dsp:cNvSpPr/>
      </dsp:nvSpPr>
      <dsp:spPr>
        <a:xfrm rot="3155058">
          <a:off x="5044670" y="1616536"/>
          <a:ext cx="1506845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506845" y="7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60421" y="1586709"/>
        <a:ext cx="75342" cy="75342"/>
      </dsp:txXfrm>
    </dsp:sp>
    <dsp:sp modelId="{5B3966A7-44E0-44FF-990C-7BAF2407BA27}">
      <dsp:nvSpPr>
        <dsp:cNvPr id="0" name=""/>
        <dsp:cNvSpPr/>
      </dsp:nvSpPr>
      <dsp:spPr>
        <a:xfrm>
          <a:off x="6255868" y="1996819"/>
          <a:ext cx="1921278" cy="45193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Скорость </a:t>
          </a:r>
        </a:p>
      </dsp:txBody>
      <dsp:txXfrm>
        <a:off x="6269105" y="2010056"/>
        <a:ext cx="1894804" cy="425457"/>
      </dsp:txXfrm>
    </dsp:sp>
    <dsp:sp modelId="{2303A159-01D1-4573-868B-AD2D6BCC4A5D}">
      <dsp:nvSpPr>
        <dsp:cNvPr id="0" name=""/>
        <dsp:cNvSpPr/>
      </dsp:nvSpPr>
      <dsp:spPr>
        <a:xfrm rot="19185201">
          <a:off x="2394830" y="2449594"/>
          <a:ext cx="1347617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347617" y="7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034948" y="2423748"/>
        <a:ext cx="67380" cy="67380"/>
      </dsp:txXfrm>
    </dsp:sp>
    <dsp:sp modelId="{4D970B7B-E8FA-4169-A173-CDA9D374B9EA}">
      <dsp:nvSpPr>
        <dsp:cNvPr id="0" name=""/>
        <dsp:cNvSpPr/>
      </dsp:nvSpPr>
      <dsp:spPr>
        <a:xfrm>
          <a:off x="3582937" y="1828522"/>
          <a:ext cx="1748794" cy="3871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Язык/познание</a:t>
          </a:r>
        </a:p>
      </dsp:txBody>
      <dsp:txXfrm>
        <a:off x="3594277" y="1839862"/>
        <a:ext cx="1726114" cy="364485"/>
      </dsp:txXfrm>
    </dsp:sp>
    <dsp:sp modelId="{B911E882-7AB2-48DA-AA30-DFF46A1E9DB6}">
      <dsp:nvSpPr>
        <dsp:cNvPr id="0" name=""/>
        <dsp:cNvSpPr/>
      </dsp:nvSpPr>
      <dsp:spPr>
        <a:xfrm rot="2295291">
          <a:off x="5206650" y="2374915"/>
          <a:ext cx="1164980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164980" y="7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60015" y="2353635"/>
        <a:ext cx="58249" cy="58249"/>
      </dsp:txXfrm>
    </dsp:sp>
    <dsp:sp modelId="{5687CFCA-E793-4951-8F95-205773C13DBE}">
      <dsp:nvSpPr>
        <dsp:cNvPr id="0" name=""/>
        <dsp:cNvSpPr/>
      </dsp:nvSpPr>
      <dsp:spPr>
        <a:xfrm>
          <a:off x="6246549" y="2517449"/>
          <a:ext cx="1930597" cy="45193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Рецептивная речь</a:t>
          </a:r>
        </a:p>
      </dsp:txBody>
      <dsp:txXfrm>
        <a:off x="6259786" y="2530686"/>
        <a:ext cx="1904123" cy="425457"/>
      </dsp:txXfrm>
    </dsp:sp>
    <dsp:sp modelId="{6A9F66AC-B3BC-4699-8445-5E35B227F51E}">
      <dsp:nvSpPr>
        <dsp:cNvPr id="0" name=""/>
        <dsp:cNvSpPr/>
      </dsp:nvSpPr>
      <dsp:spPr>
        <a:xfrm rot="3183280">
          <a:off x="5031670" y="2615372"/>
          <a:ext cx="1504266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504266" y="7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46196" y="2585610"/>
        <a:ext cx="75213" cy="75213"/>
      </dsp:txXfrm>
    </dsp:sp>
    <dsp:sp modelId="{68CFC1A9-F813-4534-823F-0D3ACEBA7AA5}">
      <dsp:nvSpPr>
        <dsp:cNvPr id="0" name=""/>
        <dsp:cNvSpPr/>
      </dsp:nvSpPr>
      <dsp:spPr>
        <a:xfrm>
          <a:off x="6235874" y="2998363"/>
          <a:ext cx="1930606" cy="45193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Экспрессивная речь (+Р)</a:t>
          </a:r>
        </a:p>
      </dsp:txBody>
      <dsp:txXfrm>
        <a:off x="6249111" y="3011600"/>
        <a:ext cx="1904132" cy="425457"/>
      </dsp:txXfrm>
    </dsp:sp>
    <dsp:sp modelId="{DC9CD682-962F-4B73-87B7-A2C3FF9D7FC7}">
      <dsp:nvSpPr>
        <dsp:cNvPr id="0" name=""/>
        <dsp:cNvSpPr/>
      </dsp:nvSpPr>
      <dsp:spPr>
        <a:xfrm rot="1008013">
          <a:off x="2532457" y="3033121"/>
          <a:ext cx="1025434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025434" y="7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019539" y="3015330"/>
        <a:ext cx="51271" cy="51271"/>
      </dsp:txXfrm>
    </dsp:sp>
    <dsp:sp modelId="{E8328DAC-A6E1-44C7-9ED1-CB0EA4104A16}">
      <dsp:nvSpPr>
        <dsp:cNvPr id="0" name=""/>
        <dsp:cNvSpPr/>
      </dsp:nvSpPr>
      <dsp:spPr>
        <a:xfrm>
          <a:off x="3536008" y="2910107"/>
          <a:ext cx="1864136" cy="5581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Самообслуживание/адаптация (Р)</a:t>
          </a:r>
        </a:p>
      </dsp:txBody>
      <dsp:txXfrm>
        <a:off x="3552354" y="2926453"/>
        <a:ext cx="1831444" cy="525411"/>
      </dsp:txXfrm>
    </dsp:sp>
    <dsp:sp modelId="{E465A7D3-2ADE-4EFA-A34F-69B07653961A}">
      <dsp:nvSpPr>
        <dsp:cNvPr id="0" name=""/>
        <dsp:cNvSpPr/>
      </dsp:nvSpPr>
      <dsp:spPr>
        <a:xfrm rot="2632435">
          <a:off x="2354918" y="3380084"/>
          <a:ext cx="1428869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428869" y="7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033631" y="3352206"/>
        <a:ext cx="71443" cy="71443"/>
      </dsp:txXfrm>
    </dsp:sp>
    <dsp:sp modelId="{B1C194E5-8377-48B4-8646-E4D4BCDD3F31}">
      <dsp:nvSpPr>
        <dsp:cNvPr id="0" name=""/>
        <dsp:cNvSpPr/>
      </dsp:nvSpPr>
      <dsp:spPr>
        <a:xfrm>
          <a:off x="3584365" y="3657118"/>
          <a:ext cx="1756666" cy="4519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Социально-эмоциональное развитие (Р)</a:t>
          </a:r>
        </a:p>
      </dsp:txBody>
      <dsp:txXfrm>
        <a:off x="3597602" y="3670355"/>
        <a:ext cx="1730192" cy="425457"/>
      </dsp:txXfrm>
    </dsp:sp>
    <dsp:sp modelId="{3FF8657C-82CC-4C11-9B56-4C0CAAD8822A}">
      <dsp:nvSpPr>
        <dsp:cNvPr id="0" name=""/>
        <dsp:cNvSpPr/>
      </dsp:nvSpPr>
      <dsp:spPr>
        <a:xfrm rot="20072842">
          <a:off x="2499088" y="2640275"/>
          <a:ext cx="1138541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138541" y="7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039895" y="2619656"/>
        <a:ext cx="56927" cy="56927"/>
      </dsp:txXfrm>
    </dsp:sp>
    <dsp:sp modelId="{71BE520D-4355-4D63-8F12-08BA1EE0B64A}">
      <dsp:nvSpPr>
        <dsp:cNvPr id="0" name=""/>
        <dsp:cNvSpPr/>
      </dsp:nvSpPr>
      <dsp:spPr>
        <a:xfrm>
          <a:off x="3582376" y="2234623"/>
          <a:ext cx="1749923" cy="337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Моторное развитие</a:t>
          </a:r>
        </a:p>
      </dsp:txBody>
      <dsp:txXfrm>
        <a:off x="3592267" y="2244514"/>
        <a:ext cx="1730141" cy="317905"/>
      </dsp:txXfrm>
    </dsp:sp>
    <dsp:sp modelId="{E750C496-DB27-42DB-92CE-9900801CB43B}">
      <dsp:nvSpPr>
        <dsp:cNvPr id="0" name=""/>
        <dsp:cNvSpPr/>
      </dsp:nvSpPr>
      <dsp:spPr>
        <a:xfrm rot="3370172">
          <a:off x="4972025" y="3070790"/>
          <a:ext cx="1625561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625561" y="7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44167" y="3037996"/>
        <a:ext cx="81278" cy="81278"/>
      </dsp:txXfrm>
    </dsp:sp>
    <dsp:sp modelId="{1A2F4DD0-188C-480B-81F5-00A89FD275AD}">
      <dsp:nvSpPr>
        <dsp:cNvPr id="0" name=""/>
        <dsp:cNvSpPr/>
      </dsp:nvSpPr>
      <dsp:spPr>
        <a:xfrm>
          <a:off x="6237311" y="3527836"/>
          <a:ext cx="1929169" cy="45193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Мелкая моторика</a:t>
          </a:r>
        </a:p>
      </dsp:txBody>
      <dsp:txXfrm>
        <a:off x="6250548" y="3541073"/>
        <a:ext cx="1902695" cy="425457"/>
      </dsp:txXfrm>
    </dsp:sp>
    <dsp:sp modelId="{5F0967BE-5131-4A3F-89ED-5ECC2EE0676F}">
      <dsp:nvSpPr>
        <dsp:cNvPr id="0" name=""/>
        <dsp:cNvSpPr/>
      </dsp:nvSpPr>
      <dsp:spPr>
        <a:xfrm rot="3869349">
          <a:off x="4728560" y="3352694"/>
          <a:ext cx="2120924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2120924" y="7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5735999" y="3307515"/>
        <a:ext cx="106046" cy="106046"/>
      </dsp:txXfrm>
    </dsp:sp>
    <dsp:sp modelId="{DF95E4D7-6D67-4E7A-9F18-1C727EF2B52F}">
      <dsp:nvSpPr>
        <dsp:cNvPr id="0" name=""/>
        <dsp:cNvSpPr/>
      </dsp:nvSpPr>
      <dsp:spPr>
        <a:xfrm>
          <a:off x="6245744" y="4091644"/>
          <a:ext cx="1931401" cy="45193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Крупная моторика</a:t>
          </a:r>
        </a:p>
      </dsp:txBody>
      <dsp:txXfrm>
        <a:off x="6258981" y="4104881"/>
        <a:ext cx="1904927" cy="425457"/>
      </dsp:txXfrm>
    </dsp:sp>
    <dsp:sp modelId="{8C627D72-10DE-4909-BE78-F5CF2734EB7A}">
      <dsp:nvSpPr>
        <dsp:cNvPr id="0" name=""/>
        <dsp:cNvSpPr/>
      </dsp:nvSpPr>
      <dsp:spPr>
        <a:xfrm rot="3276117">
          <a:off x="2183877" y="3602658"/>
          <a:ext cx="1760981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1760981" y="7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3020344" y="3566478"/>
        <a:ext cx="88049" cy="88049"/>
      </dsp:txXfrm>
    </dsp:sp>
    <dsp:sp modelId="{3273C167-2C49-4A56-BEFD-EFC35270855D}">
      <dsp:nvSpPr>
        <dsp:cNvPr id="0" name=""/>
        <dsp:cNvSpPr/>
      </dsp:nvSpPr>
      <dsp:spPr>
        <a:xfrm>
          <a:off x="3574395" y="4204516"/>
          <a:ext cx="1765886" cy="247432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Темперамент (Р)</a:t>
          </a:r>
        </a:p>
      </dsp:txBody>
      <dsp:txXfrm>
        <a:off x="3581642" y="4211763"/>
        <a:ext cx="1751392" cy="232938"/>
      </dsp:txXfrm>
    </dsp:sp>
    <dsp:sp modelId="{569E1920-428F-479E-95C0-E41858EAFB7F}">
      <dsp:nvSpPr>
        <dsp:cNvPr id="0" name=""/>
        <dsp:cNvSpPr/>
      </dsp:nvSpPr>
      <dsp:spPr>
        <a:xfrm rot="3763186">
          <a:off x="1948539" y="3878955"/>
          <a:ext cx="2236846" cy="15688"/>
        </a:xfrm>
        <a:custGeom>
          <a:avLst/>
          <a:gdLst/>
          <a:ahLst/>
          <a:cxnLst/>
          <a:rect l="0" t="0" r="0" b="0"/>
          <a:pathLst>
            <a:path>
              <a:moveTo>
                <a:pt x="0" y="7844"/>
              </a:moveTo>
              <a:lnTo>
                <a:pt x="2236846" y="7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3011041" y="3830878"/>
        <a:ext cx="111842" cy="111842"/>
      </dsp:txXfrm>
    </dsp:sp>
    <dsp:sp modelId="{64DD3DFC-4BE6-4EFB-9AA3-2479C21872E5}">
      <dsp:nvSpPr>
        <dsp:cNvPr id="0" name=""/>
        <dsp:cNvSpPr/>
      </dsp:nvSpPr>
      <dsp:spPr>
        <a:xfrm>
          <a:off x="3579584" y="4654861"/>
          <a:ext cx="1755491" cy="451931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solidFill>
                <a:schemeClr val="tx1"/>
              </a:solidFill>
            </a:rPr>
            <a:t>Поведение во время обследования</a:t>
          </a:r>
        </a:p>
      </dsp:txBody>
      <dsp:txXfrm>
        <a:off x="3592821" y="4668098"/>
        <a:ext cx="1729017" cy="425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11:46:40.256"/>
    </inkml:context>
    <inkml:brush xml:id="br0">
      <inkml:brushProperty name="width" value="0.2" units="cm"/>
      <inkml:brushProperty name="height" value="0.2" units="cm"/>
      <inkml:brushProperty name="color" value="#004F8B"/>
    </inkml:brush>
  </inkml:definitions>
  <inkml:trace contextRef="#ctx0" brushRef="#br0">1024 0 24575,'-26'0'0,"-3"0"0,1 0 0,-2 0 0,3 2 0,2 0 0,2 2 0,1 0 0,1 0 0,1-1 0,-2 1 0,1 0 0,0 0 0,3 0 0,3-2 0,6 0 0,3-2 0,1 1 0,0 5 0,-2 1 0,-2 2 0,-2-1 0,-1-1 0,1-2 0,3 1 0,3-1 0,3 0 0,2 1 0,0-1 0,0 2 0,0-3 0,0 3 0,2-2 0,0 1 0,1 0 0,2 0 0,-2 0 0,1-1 0,-1 5 0,0 8 0,1 9 0,0 5 0,-2 0 0,2-6 0,-2-9 0,0-4 0,-1 0 0,-1 5 0,0 3 0,0 1 0,0-4 0,0-3 0,0 6 0,0 3 0,0 1 0,0-1 0,0-6 0,0-4 0,0-3 0,0 3 0,0 9 0,0 7 0,0 2 0,0-5 0,0-10 0,0-6 0,0-2 0,0 6 0,-2 9 0,-2 8 0,-3 9 0,-5 4 0,-2 2 0,0-3 0,-6 2 0,-3-4 0,-4-3 0,-1-5 0,2-8 0,-5-1 0,-7 4 0,-12 4 0,-6 2 0,-2-2 0,3-6 0,8-8 0,7-8 0,9-6 0,8-3 0,9-4 0,7-1 0,4-1 0,9-4 0,2 1 0,6-1 0,0 1 0,0 0 0,-1 1 0,0 2 0,0 2 0,2 2 0,0 0 0,2 0 0,6 0 0,6 0 0,5 3 0,-3 1 0,-5 4 0,-8 2 0,-4 0 0,-3 1 0,0 3 0,1 4 0,0 2 0,0 5 0,-2 5 0,1 9 0,0 9 0,3 4 0,1 2 0,2 5 0,1 5 0,-1 5 0,-1 2 0,-2-4 0,-2-7 0,-4-6 0,-3-8 0,-3-9 0,-2-10 0,0-6 0,0-4 0,0 4 0,0 3 0,0 0 0,1-1 0,1-5 0,0-6 0,1-3 0,1 0 0,1 2 0,3 5 0,0 2 0,1-2 0,0-4 0,1-5 0,1-4 0,1-3 0,1 0 0,1 0 0,2 0 0,3 0 0,3 0 0,2 0 0,1 0 0,-2 0 0,-2 0 0,-1 0 0,-1 0 0,0 0 0,-1 0 0,-1 0 0,-2 0 0,-1 0 0,-3 0 0,-1 0 0,-2 0 0,-1 0 0,-3 0 0,-2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11:49:18.733"/>
    </inkml:context>
    <inkml:brush xml:id="br0">
      <inkml:brushProperty name="width" value="0.2" units="cm"/>
      <inkml:brushProperty name="height" value="0.2" units="cm"/>
      <inkml:brushProperty name="color" value="#004F8B"/>
    </inkml:brush>
  </inkml:definitions>
  <inkml:trace contextRef="#ctx0" brushRef="#br0">1024 0 24575,'-26'0'0,"-3"0"0,1 0 0,-2 0 0,3 2 0,2 0 0,2 2 0,1 0 0,1 0 0,1-1 0,-2 1 0,1 0 0,0 0 0,3 0 0,3-2 0,6 0 0,3-2 0,1 1 0,0 5 0,-2 1 0,-2 2 0,-2-1 0,-1-1 0,1-2 0,3 1 0,3-1 0,3 0 0,2 1 0,0-1 0,0 2 0,0-3 0,0 3 0,2-2 0,0 1 0,1 0 0,2 0 0,-2 0 0,1-1 0,-1 5 0,0 8 0,1 9 0,0 5 0,-2 0 0,2-6 0,-2-9 0,0-4 0,-1 0 0,-1 5 0,0 3 0,0 1 0,0-4 0,0-3 0,0 6 0,0 3 0,0 1 0,0-1 0,0-6 0,0-4 0,0-3 0,0 3 0,0 9 0,0 7 0,0 2 0,0-5 0,0-10 0,0-6 0,0-2 0,0 6 0,-2 9 0,-2 8 0,-3 9 0,-5 4 0,-2 2 0,0-3 0,-6 2 0,-3-4 0,-4-3 0,-1-5 0,2-8 0,-5-1 0,-7 4 0,-12 4 0,-6 2 0,-2-2 0,3-6 0,8-8 0,7-8 0,9-6 0,8-3 0,9-4 0,7-1 0,4-1 0,9-4 0,2 1 0,6-1 0,0 1 0,0 0 0,-1 1 0,0 2 0,0 2 0,2 2 0,0 0 0,2 0 0,6 0 0,6 0 0,5 3 0,-3 1 0,-5 4 0,-8 2 0,-4 0 0,-3 1 0,0 3 0,1 4 0,0 2 0,0 5 0,-2 5 0,1 9 0,0 9 0,3 4 0,1 2 0,2 5 0,1 5 0,-1 5 0,-1 2 0,-2-4 0,-2-7 0,-4-6 0,-3-8 0,-3-9 0,-2-10 0,0-6 0,0-4 0,0 4 0,0 3 0,0 0 0,1-1 0,1-5 0,0-6 0,1-3 0,1 0 0,1 2 0,3 5 0,0 2 0,1-2 0,0-4 0,1-5 0,1-4 0,1-3 0,1 0 0,1 0 0,2 0 0,3 0 0,3 0 0,2 0 0,1 0 0,-2 0 0,-2 0 0,-1 0 0,-1 0 0,0 0 0,-1 0 0,-1 0 0,-2 0 0,-1 0 0,-3 0 0,-1 0 0,-2 0 0,-1 0 0,-3 0 0,-2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9B2A9C-BCA6-3340-A3A9-EA1DCFDB3840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A6318-7AE1-3A45-807E-3C0BAC4F26F9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39051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86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6" name="Google Shape;51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31:notes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216000" marR="0" lvl="0" indent="-210959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19937" cy="40052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5" name="Google Shape;525;p31:notes"/>
          <p:cNvSpPr txBox="1">
            <a:spLocks noGrp="1"/>
          </p:cNvSpPr>
          <p:nvPr>
            <p:ph type="body" idx="1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3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4" name="Google Shape;53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58148-1448-9041-8119-22E937B2B603}" type="slidenum">
              <a:rPr lang="ru-RU" smtClean="0"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8766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32:notes"/>
          <p:cNvSpPr/>
          <p:nvPr/>
        </p:nvSpPr>
        <p:spPr>
          <a:xfrm>
            <a:off x="4278240" y="10156680"/>
            <a:ext cx="3277800" cy="5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19937" cy="40052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5" name="Google Shape;455;p32:notes"/>
          <p:cNvSpPr txBox="1">
            <a:spLocks noGrp="1"/>
          </p:cNvSpPr>
          <p:nvPr>
            <p:ph type="body" idx="1"/>
          </p:nvPr>
        </p:nvSpPr>
        <p:spPr>
          <a:xfrm>
            <a:off x="755640" y="5078520"/>
            <a:ext cx="6044760" cy="4808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32:notes"/>
          <p:cNvSpPr/>
          <p:nvPr/>
        </p:nvSpPr>
        <p:spPr>
          <a:xfrm>
            <a:off x="4278240" y="10156680"/>
            <a:ext cx="3277800" cy="5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4343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3:notes"/>
          <p:cNvSpPr/>
          <p:nvPr/>
        </p:nvSpPr>
        <p:spPr>
          <a:xfrm>
            <a:off x="4278240" y="10156680"/>
            <a:ext cx="3277800" cy="5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19937" cy="40052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5" name="Google Shape;465;p33:notes"/>
          <p:cNvSpPr txBox="1">
            <a:spLocks noGrp="1"/>
          </p:cNvSpPr>
          <p:nvPr>
            <p:ph type="body" idx="1"/>
          </p:nvPr>
        </p:nvSpPr>
        <p:spPr>
          <a:xfrm>
            <a:off x="755640" y="5078520"/>
            <a:ext cx="6044760" cy="4808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33:notes"/>
          <p:cNvSpPr/>
          <p:nvPr/>
        </p:nvSpPr>
        <p:spPr>
          <a:xfrm>
            <a:off x="4278240" y="10156680"/>
            <a:ext cx="3277800" cy="5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6433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767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79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047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427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237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075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5215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6528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0234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708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3911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460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89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74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513A61-56D4-479A-97EC-C4403605E44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697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6:notes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216000" marR="0" lvl="0" indent="-210959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19937" cy="40052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96" name="Google Shape;396;p16:notes"/>
          <p:cNvSpPr txBox="1">
            <a:spLocks noGrp="1"/>
          </p:cNvSpPr>
          <p:nvPr>
            <p:ph type="body" idx="1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17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9" name="Google Shape;40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2" name="Google Shape;45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4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8" name="Google Shape;46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27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3" name="Google Shape;49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8:notes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216000" marR="0" lvl="0" indent="-210959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19937" cy="40052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1" name="Google Shape;501;p28:notes"/>
          <p:cNvSpPr txBox="1">
            <a:spLocks noGrp="1"/>
          </p:cNvSpPr>
          <p:nvPr>
            <p:ph type="body" idx="1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89BC4-24E4-43DB-2141-FC96CF2AA2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BC439A-87CD-C667-1382-4516181DFE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4D405-085B-1E32-34F9-C7990E9F5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93E6DF-EA65-61D8-5051-04100C7DF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F12B3-CB54-09FB-35C4-B3428C5A2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427054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8C6D6-FED3-DBFC-6F03-B0BAC8E4B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ECB897-9B02-8C7F-53A6-73069DBDD8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BB3A9-6A10-D5B1-7C91-3D869F22C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BFD8E-0B61-78BC-4294-D56F1BBFA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01ECC3-1EE7-C298-0D1F-DF24D1158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572249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B7F868-C73F-19D7-7EEC-E4FCA1D0C9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1F68AE-F088-45AD-DEBE-9C5AC7AED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4CB9C-491F-2D21-0432-11A6AA9A3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E6E5B-1709-8633-1667-46AC4FEFF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B456F6-9192-554A-7098-9CD3DD422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799603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972600" y="1758200"/>
            <a:ext cx="10251600" cy="71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3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972600" y="2771833"/>
            <a:ext cx="10251600" cy="301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1485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>
              <a:spcBef>
                <a:spcPts val="2133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>
              <a:spcBef>
                <a:spcPts val="2133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>
              <a:spcBef>
                <a:spcPts val="2133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>
              <a:spcBef>
                <a:spcPts val="2133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>
              <a:spcBef>
                <a:spcPts val="2133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>
              <a:spcBef>
                <a:spcPts val="2133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>
              <a:spcBef>
                <a:spcPts val="2133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>
              <a:spcBef>
                <a:spcPts val="2133"/>
              </a:spcBef>
              <a:spcAft>
                <a:spcPts val="2133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11381736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68639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92EC2-7F14-434E-A99E-2F37FE22C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3A1F5-551F-1CD4-4CA3-48ACBFCAB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3DD9F0-57B0-FB3D-8B6B-C5DBA8B45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07264F-10BE-DCA9-2AB6-9AA546702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9DACA-3F2C-5DFE-4F94-0BFB1FEAA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628050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AEC1A-FE93-2678-C0D8-732E8819A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E389D-01D7-0819-5219-5CA3940FD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C9BC12-CF8C-F932-615E-4163F2AEC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C1C9B-8AAD-C7F0-D111-E187B01FD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000A4F-7350-49EE-08A3-56675B0EF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06926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38144-29BF-9F8C-E0C1-3C309C278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72C26-16CA-8A70-3A07-60F37F893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E877D5-9FCE-7604-F97A-5745463D2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3F825D-352D-DF3A-CBA7-89E4C8B3C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4A881-C8FA-25C2-48A9-EDB36C88D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6D9F76-F0BC-0C66-B9EC-BA87F310A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13182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A41DA-AF9B-CEE7-EC4F-21C49138C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BDA36-2853-61BE-985E-7720401F2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91FA6-6FA7-277D-4C99-66D77A38BE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658D93-4611-E0AC-F009-B702A890E5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C0A707-57AB-66AA-84E0-550B6BA979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3572D8-5869-F4E6-9DDC-16D12A169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C38D01-737F-94F4-452B-017EAFEF2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1E0264-9F20-90F3-A742-01D4E2B94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65320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04FBD-7708-DB5F-82E3-FAA8706B5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167822-7477-6AD1-1324-DA6F19588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0B0783-A1DC-072D-F34F-B0D34857B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A4783F-EBB0-613B-3080-9A41E7E4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08375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7B8CCE-A4D2-9DC7-4643-91C58F5D7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0E18D8-619F-B56F-EDAF-D5F55B931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B967E-27E7-1884-889F-A7DE990ED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09701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AAB4F-A22A-1609-CC5E-41F6C591A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DAC4D-B8E7-A23A-F8FB-892EB6E20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9AC2CE-37AF-4662-08EC-ECFD5C8C68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922A6C-9A89-0FD2-AFB4-4A6577027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C326F6-B4A5-B200-8335-B4811D86F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915EE5-97B1-DECA-6ADC-228CA9240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694749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59773-2EA1-263D-EC9F-07F4F5507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898912-9173-5108-A0DB-B19BCCEE55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CF918-3A85-F195-6C68-3DBC7FA06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5F863B-56CF-7E63-8561-7D762B424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7BD2C8-5DE3-C085-70FE-355D262C2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B02C1C-E975-1E1E-19B0-6523D10CE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564906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6D5AB2-9931-9DFD-2DBE-CEAC32110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29F999-588B-829C-48DD-4FA5889FED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024128-455B-14CB-9C6C-E2FABC6C03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78EC2-0BF0-C34C-BDFE-CD0400F2AE3E}" type="datetimeFigureOut">
              <a:rPr lang="en-RU" smtClean="0"/>
              <a:t>30.11.2023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A3A9A-C5CE-CD43-FEB5-C4379B0CB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67B39-A4C5-40D0-5E17-7BC822F98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59BC1-11CF-F94F-9DF6-AB93A727EEA5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390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Autism_template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21"/>
          <a:stretch/>
        </p:blipFill>
        <p:spPr>
          <a:xfrm>
            <a:off x="56271" y="190326"/>
            <a:ext cx="7971692" cy="5845215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5110413" y="832118"/>
            <a:ext cx="6706787" cy="198193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Этапы диагностики РАС: применение скрининговых и стандартизированных диагностических методов</a:t>
            </a:r>
            <a:endParaRPr lang="en-RU" sz="2500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096000" y="4227704"/>
            <a:ext cx="5382227" cy="1241822"/>
          </a:xfrm>
        </p:spPr>
        <p:txBody>
          <a:bodyPr>
            <a:normAutofit/>
          </a:bodyPr>
          <a:lstStyle/>
          <a:p>
            <a:pPr algn="r"/>
            <a:r>
              <a:rPr lang="ru-RU" i="1" dirty="0">
                <a:solidFill>
                  <a:srgbClr val="000000"/>
                </a:solidFill>
              </a:rPr>
              <a:t>Канд. психол. Наук, </a:t>
            </a:r>
            <a:r>
              <a:rPr lang="ru-RU" i="1" dirty="0" err="1">
                <a:solidFill>
                  <a:srgbClr val="000000"/>
                </a:solidFill>
              </a:rPr>
              <a:t>с.н.с</a:t>
            </a:r>
            <a:r>
              <a:rPr lang="ru-RU" i="1" dirty="0">
                <a:solidFill>
                  <a:srgbClr val="000000"/>
                </a:solidFill>
              </a:rPr>
              <a:t>.</a:t>
            </a:r>
          </a:p>
          <a:p>
            <a:pPr algn="r"/>
            <a:r>
              <a:rPr lang="ru-RU" dirty="0">
                <a:solidFill>
                  <a:srgbClr val="000000"/>
                </a:solidFill>
              </a:rPr>
              <a:t> Дарья Станиславовна </a:t>
            </a:r>
            <a:r>
              <a:rPr lang="ru-RU" dirty="0" err="1">
                <a:solidFill>
                  <a:srgbClr val="000000"/>
                </a:solidFill>
              </a:rPr>
              <a:t>Переверзева</a:t>
            </a:r>
            <a:endParaRPr lang="ru-RU" dirty="0">
              <a:solidFill>
                <a:srgbClr val="0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50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3661" y="288752"/>
            <a:ext cx="10204678" cy="1147852"/>
          </a:xfrm>
        </p:spPr>
        <p:txBody>
          <a:bodyPr>
            <a:no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kumimoji="0" lang="x-none" altLang="x-none" sz="3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Протокол психологического </a:t>
            </a:r>
            <a:r>
              <a:rPr kumimoji="0" lang="x-none" altLang="x-none" sz="3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обследования ребенка</a:t>
            </a:r>
            <a:endParaRPr lang="ru-RU" sz="3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950651"/>
              </p:ext>
            </p:extLst>
          </p:nvPr>
        </p:nvGraphicFramePr>
        <p:xfrm>
          <a:off x="724175" y="1461335"/>
          <a:ext cx="10098019" cy="487555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88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0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221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Скрининговые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методы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этап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Социально-коммуникативный опросник (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SCQ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Модифицированная анкета для определения риска аутизма у детей раннего возраста (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CHAT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Опросник расстройств аутистического спектра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CASD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Опросник аутизма для самозаполнения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AQ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0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Диагностические группы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II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этап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Интервью для диагностики аутизма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ADIR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План диагностического обследования при аутизме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ADOS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13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Когнитивное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развитие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/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</a:rPr>
                        <a:t>углубленая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диагностика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III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этап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Батарея тестов Кауфманов (К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ABC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II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Психолого-образовательный профиль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PEP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-3)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Международные шкалы функционирования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Leiter-3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Тест Векслера – детский вариант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WISC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</a:rPr>
                        <a:t>Шкалы развития 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effectLst/>
                        </a:rPr>
                        <a:t>Merrill-Palmer-Revise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</a:rPr>
                        <a:t>d -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MPR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8590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1156E-CF0B-EFBB-F4E4-610910B3E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687" y="172122"/>
            <a:ext cx="10515600" cy="1153441"/>
          </a:xfrm>
        </p:spPr>
        <p:txBody>
          <a:bodyPr>
            <a:normAutofit/>
          </a:bodyPr>
          <a:lstStyle/>
          <a:p>
            <a:r>
              <a:rPr lang="ru-RU" sz="3600" dirty="0"/>
              <a:t>Ранний и подростковый возраст</a:t>
            </a:r>
            <a:endParaRPr lang="en-RU" sz="36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7E27C12-47BA-CEF0-3D6B-3A6A7A3932D5}"/>
              </a:ext>
            </a:extLst>
          </p:cNvPr>
          <p:cNvGrpSpPr/>
          <p:nvPr/>
        </p:nvGrpSpPr>
        <p:grpSpPr>
          <a:xfrm>
            <a:off x="2656114" y="1549400"/>
            <a:ext cx="5733144" cy="4280794"/>
            <a:chOff x="2656114" y="1549400"/>
            <a:chExt cx="5733144" cy="4280794"/>
          </a:xfrm>
        </p:grpSpPr>
        <p:pic>
          <p:nvPicPr>
            <p:cNvPr id="5122" name="Picture 2" descr="Multi-Health Systems">
              <a:extLst>
                <a:ext uri="{FF2B5EF4-FFF2-40B4-BE49-F238E27FC236}">
                  <a16:creationId xmlns:a16="http://schemas.microsoft.com/office/drawing/2014/main" id="{CFD4018C-A680-2A7A-6030-0A7F4B9E80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6114" y="1549400"/>
              <a:ext cx="5733144" cy="375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Up Arrow 4">
              <a:extLst>
                <a:ext uri="{FF2B5EF4-FFF2-40B4-BE49-F238E27FC236}">
                  <a16:creationId xmlns:a16="http://schemas.microsoft.com/office/drawing/2014/main" id="{1E6EF6BD-80BC-08F5-0194-7AAA531B2FB3}"/>
                </a:ext>
              </a:extLst>
            </p:cNvPr>
            <p:cNvSpPr/>
            <p:nvPr/>
          </p:nvSpPr>
          <p:spPr>
            <a:xfrm>
              <a:off x="5918328" y="5209494"/>
              <a:ext cx="355344" cy="620700"/>
            </a:xfrm>
            <a:prstGeom prst="upArrow">
              <a:avLst/>
            </a:prstGeom>
            <a:solidFill>
              <a:srgbClr val="153F7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/>
            </a:p>
          </p:txBody>
        </p:sp>
        <p:sp>
          <p:nvSpPr>
            <p:cNvPr id="7" name="Up Arrow 6">
              <a:extLst>
                <a:ext uri="{FF2B5EF4-FFF2-40B4-BE49-F238E27FC236}">
                  <a16:creationId xmlns:a16="http://schemas.microsoft.com/office/drawing/2014/main" id="{53A5CB9C-6304-CA74-82B3-B225BB33CC87}"/>
                </a:ext>
              </a:extLst>
            </p:cNvPr>
            <p:cNvSpPr/>
            <p:nvPr/>
          </p:nvSpPr>
          <p:spPr>
            <a:xfrm>
              <a:off x="2946315" y="5148407"/>
              <a:ext cx="355344" cy="620700"/>
            </a:xfrm>
            <a:prstGeom prst="upArrow">
              <a:avLst/>
            </a:prstGeom>
            <a:solidFill>
              <a:srgbClr val="153F7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/>
            </a:p>
          </p:txBody>
        </p:sp>
      </p:grpSp>
    </p:spTree>
    <p:extLst>
      <p:ext uri="{BB962C8B-B14F-4D97-AF65-F5344CB8AC3E}">
        <p14:creationId xmlns:p14="http://schemas.microsoft.com/office/powerpoint/2010/main" val="2343550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35B2C-7A51-F31E-882C-30053F433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447" y="0"/>
            <a:ext cx="9547412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Почему ранняя диагностика сложна?</a:t>
            </a:r>
            <a:endParaRPr lang="en-RU" sz="36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734A598-85BA-17AD-613E-9137D6E17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666" y="1706825"/>
            <a:ext cx="10873741" cy="4538625"/>
          </a:xfrm>
        </p:spPr>
        <p:txBody>
          <a:bodyPr/>
          <a:lstStyle/>
          <a:p>
            <a:pPr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US" sz="2400" dirty="0"/>
              <a:t>Все в стадии развития. Поэтому нет жестких возрастных критериев. Мы можем говорить только о рисках! </a:t>
            </a:r>
          </a:p>
          <a:p>
            <a:pPr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ru-US" sz="2400" dirty="0"/>
          </a:p>
          <a:p>
            <a:pPr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US" sz="2400" dirty="0"/>
              <a:t>Поведение ребенка очень сильно зависит от физиологического состояния и чувства комфорта. Нужно располагать временем, чтобы достоверное оценить развитие ребенка</a:t>
            </a:r>
          </a:p>
          <a:p>
            <a:pPr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ru-US" sz="2400" dirty="0"/>
          </a:p>
          <a:p>
            <a:pPr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US" sz="2400" dirty="0"/>
              <a:t>Есть возрастная неравномерность </a:t>
            </a:r>
            <a:r>
              <a:rPr lang="ru-US" sz="2400"/>
              <a:t>развития («</a:t>
            </a:r>
            <a:r>
              <a:rPr lang="ru-US" sz="2400" dirty="0"/>
              <a:t>эффект обкрадывания»)</a:t>
            </a:r>
          </a:p>
        </p:txBody>
      </p:sp>
    </p:spTree>
    <p:extLst>
      <p:ext uri="{BB962C8B-B14F-4D97-AF65-F5344CB8AC3E}">
        <p14:creationId xmlns:p14="http://schemas.microsoft.com/office/powerpoint/2010/main" val="1421853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8FA84-2CAA-44EC-4EB3-E85C6F4DB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760" y="11254"/>
            <a:ext cx="8813882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Почему ранняя диагностика важна?</a:t>
            </a:r>
            <a:endParaRPr lang="en-RU" sz="3600" dirty="0"/>
          </a:p>
        </p:txBody>
      </p:sp>
      <p:grpSp>
        <p:nvGrpSpPr>
          <p:cNvPr id="4" name="Группа 9">
            <a:extLst>
              <a:ext uri="{FF2B5EF4-FFF2-40B4-BE49-F238E27FC236}">
                <a16:creationId xmlns:a16="http://schemas.microsoft.com/office/drawing/2014/main" id="{DFC37135-488B-9C7E-52B4-34FF2E7C8A2D}"/>
              </a:ext>
            </a:extLst>
          </p:cNvPr>
          <p:cNvGrpSpPr/>
          <p:nvPr/>
        </p:nvGrpSpPr>
        <p:grpSpPr>
          <a:xfrm>
            <a:off x="846485" y="1641975"/>
            <a:ext cx="9642219" cy="4705763"/>
            <a:chOff x="55135" y="1052736"/>
            <a:chExt cx="9033730" cy="3672408"/>
          </a:xfrm>
        </p:grpSpPr>
        <p:pic>
          <p:nvPicPr>
            <p:cNvPr id="5" name="Рисунок 6">
              <a:extLst>
                <a:ext uri="{FF2B5EF4-FFF2-40B4-BE49-F238E27FC236}">
                  <a16:creationId xmlns:a16="http://schemas.microsoft.com/office/drawing/2014/main" id="{0D636029-AD83-1572-6CCC-846F8FC27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539" t="15526" r="1962" b="30606"/>
            <a:stretch/>
          </p:blipFill>
          <p:spPr>
            <a:xfrm>
              <a:off x="55135" y="1052736"/>
              <a:ext cx="9033730" cy="3672408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AA7542F-26D4-7064-B93B-2F69DAFA5FF2}"/>
                </a:ext>
              </a:extLst>
            </p:cNvPr>
            <p:cNvSpPr txBox="1"/>
            <p:nvPr/>
          </p:nvSpPr>
          <p:spPr>
            <a:xfrm>
              <a:off x="179512" y="2313746"/>
              <a:ext cx="8784976" cy="113877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US" dirty="0"/>
                <a:t>Эффект </a:t>
              </a:r>
              <a:r>
                <a:rPr lang="ru-RU" dirty="0"/>
                <a:t>упреждающего вмешательства на исход развития у детей, </a:t>
              </a:r>
            </a:p>
            <a:p>
              <a:r>
                <a:rPr lang="ru-RU" dirty="0"/>
                <a:t>демонстрирующих ранние признаки аутизма</a:t>
              </a:r>
            </a:p>
            <a:p>
              <a:endParaRPr lang="ru-RU" dirty="0"/>
            </a:p>
            <a:p>
              <a:r>
                <a:rPr lang="ru-US" sz="1400" dirty="0"/>
                <a:t>Рандомизированное клиническое исследовани</a:t>
              </a:r>
              <a:r>
                <a:rPr lang="ru-RU" sz="1400" dirty="0"/>
                <a:t>е</a:t>
              </a:r>
              <a:endParaRPr lang="ru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9177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259FC-E2C3-7E04-AD43-9ED7E078A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854" y="0"/>
            <a:ext cx="742181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Раннее вмешательство</a:t>
            </a:r>
            <a:endParaRPr lang="en-RU" sz="3600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2375F9D0-642C-5B17-D86E-A8B768E28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182" y="1679929"/>
            <a:ext cx="10515600" cy="4985067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200" dirty="0" err="1"/>
              <a:t>Рандомизированное</a:t>
            </a:r>
            <a:r>
              <a:rPr lang="ru-RU" sz="2200" dirty="0"/>
              <a:t> международное клиническое исследование </a:t>
            </a:r>
          </a:p>
          <a:p>
            <a:pPr>
              <a:lnSpc>
                <a:spcPct val="114000"/>
              </a:lnSpc>
            </a:pPr>
            <a:endParaRPr lang="en-US" sz="2200" dirty="0"/>
          </a:p>
          <a:p>
            <a:pPr>
              <a:lnSpc>
                <a:spcPct val="114000"/>
              </a:lnSpc>
            </a:pPr>
            <a:r>
              <a:rPr lang="ru-RU" sz="2200" dirty="0"/>
              <a:t>103 младенца с ранними </a:t>
            </a:r>
            <a:r>
              <a:rPr lang="ru-RU" sz="2500" dirty="0"/>
              <a:t>поведенческими признаками аутизма </a:t>
            </a:r>
          </a:p>
          <a:p>
            <a:pPr>
              <a:lnSpc>
                <a:spcPct val="114000"/>
              </a:lnSpc>
            </a:pPr>
            <a:endParaRPr lang="ru-RU" sz="2200" dirty="0"/>
          </a:p>
          <a:p>
            <a:pPr>
              <a:lnSpc>
                <a:spcPct val="114000"/>
              </a:lnSpc>
            </a:pPr>
            <a:r>
              <a:rPr lang="ru-RU" sz="2200" dirty="0"/>
              <a:t>Младенцы, </a:t>
            </a:r>
            <a:r>
              <a:rPr lang="ru-RU" sz="3000" dirty="0"/>
              <a:t>получавшие</a:t>
            </a:r>
            <a:r>
              <a:rPr lang="ru-RU" sz="2200" dirty="0"/>
              <a:t> превентивное вмешательство  </a:t>
            </a:r>
          </a:p>
          <a:p>
            <a:pPr marL="0" indent="0">
              <a:lnSpc>
                <a:spcPct val="114000"/>
              </a:lnSpc>
              <a:buNone/>
            </a:pPr>
            <a:r>
              <a:rPr lang="ru-RU" sz="2200" dirty="0">
                <a:solidFill>
                  <a:srgbClr val="C00000"/>
                </a:solidFill>
              </a:rPr>
              <a:t>							</a:t>
            </a:r>
            <a:r>
              <a:rPr lang="ru-RU" sz="3000" dirty="0">
                <a:solidFill>
                  <a:srgbClr val="C00000"/>
                </a:solidFill>
              </a:rPr>
              <a:t>7% аутизм в 3 года</a:t>
            </a:r>
            <a:endParaRPr lang="en-US" sz="3000" dirty="0">
              <a:solidFill>
                <a:srgbClr val="C00000"/>
              </a:solidFill>
            </a:endParaRPr>
          </a:p>
          <a:p>
            <a:pPr marL="0" indent="0">
              <a:lnSpc>
                <a:spcPct val="114000"/>
              </a:lnSpc>
              <a:buNone/>
            </a:pPr>
            <a:endParaRPr lang="ru-RU" sz="2200" dirty="0"/>
          </a:p>
          <a:p>
            <a:pPr>
              <a:lnSpc>
                <a:spcPct val="114000"/>
              </a:lnSpc>
            </a:pPr>
            <a:r>
              <a:rPr lang="ru-RU" sz="2200" dirty="0"/>
              <a:t>Младенцы, </a:t>
            </a:r>
            <a:r>
              <a:rPr lang="ru-RU" sz="3000" dirty="0"/>
              <a:t>не получившие </a:t>
            </a:r>
            <a:r>
              <a:rPr lang="ru-RU" sz="2200" dirty="0"/>
              <a:t>превентивное вмешательство  </a:t>
            </a:r>
            <a:br>
              <a:rPr lang="ru-RU" sz="2200" dirty="0"/>
            </a:br>
            <a:r>
              <a:rPr lang="ru-RU" sz="2200" dirty="0"/>
              <a:t>							</a:t>
            </a:r>
            <a:r>
              <a:rPr lang="en-US" sz="2200" dirty="0"/>
              <a:t> </a:t>
            </a:r>
            <a:r>
              <a:rPr lang="ru-RU" sz="3000" dirty="0">
                <a:solidFill>
                  <a:srgbClr val="C00000"/>
                </a:solidFill>
              </a:rPr>
              <a:t>21% аутизм в 3 года</a:t>
            </a:r>
          </a:p>
        </p:txBody>
      </p:sp>
    </p:spTree>
    <p:extLst>
      <p:ext uri="{BB962C8B-B14F-4D97-AF65-F5344CB8AC3E}">
        <p14:creationId xmlns:p14="http://schemas.microsoft.com/office/powerpoint/2010/main" val="3979430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8E1B6-3F4D-91ED-23A6-19831CE8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208" y="436591"/>
            <a:ext cx="6792686" cy="1616203"/>
          </a:xfrm>
        </p:spPr>
        <p:txBody>
          <a:bodyPr anchor="b">
            <a:normAutofit/>
          </a:bodyPr>
          <a:lstStyle/>
          <a:p>
            <a:r>
              <a:rPr lang="ru-RU" sz="3600" dirty="0" err="1"/>
              <a:t>Маскинг</a:t>
            </a:r>
            <a:r>
              <a:rPr lang="ru-RU" sz="3600" dirty="0"/>
              <a:t> / социальный камуфляж</a:t>
            </a:r>
            <a:endParaRPr lang="en-RU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48E83-AD07-F40C-880D-D5AEE1E89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463" y="2521523"/>
            <a:ext cx="5479719" cy="3447832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latin typeface="Spectral"/>
              </a:rPr>
              <a:t>Д</a:t>
            </a:r>
            <a:r>
              <a:rPr lang="ru-RU" sz="2000" b="0" i="0" dirty="0">
                <a:effectLst/>
                <a:latin typeface="Spectral"/>
              </a:rPr>
              <a:t>ействия по сокрытию своих симптомов и дополнительные усилия аутичных людей, для того чтобы казаться нейротипичными. Излишний камуфляж чаще встречается у девочек в спектре аутизма</a:t>
            </a:r>
            <a:r>
              <a:rPr lang="en-US" sz="2000" dirty="0">
                <a:latin typeface="Spectral"/>
              </a:rPr>
              <a:t>.</a:t>
            </a:r>
            <a:endParaRPr lang="en-RU" sz="2000" dirty="0"/>
          </a:p>
        </p:txBody>
      </p:sp>
      <p:pic>
        <p:nvPicPr>
          <p:cNvPr id="2050" name="Picture 2" descr="Masking (personality) - Wikipedia">
            <a:extLst>
              <a:ext uri="{FF2B5EF4-FFF2-40B4-BE49-F238E27FC236}">
                <a16:creationId xmlns:a16="http://schemas.microsoft.com/office/drawing/2014/main" id="{1E145892-276F-1949-09D6-2187182E28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7" r="28544" b="-1"/>
          <a:stretch/>
        </p:blipFill>
        <p:spPr bwMode="auto">
          <a:xfrm>
            <a:off x="7270812" y="10"/>
            <a:ext cx="492118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62" name="Group 2061">
            <a:extLst>
              <a:ext uri="{FF2B5EF4-FFF2-40B4-BE49-F238E27FC236}">
                <a16:creationId xmlns:a16="http://schemas.microsoft.com/office/drawing/2014/main" id="{8CE57D37-C2D0-066B-1AE3-6F4244344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2063" name="Rectangle 2062">
              <a:extLst>
                <a:ext uri="{FF2B5EF4-FFF2-40B4-BE49-F238E27FC236}">
                  <a16:creationId xmlns:a16="http://schemas.microsoft.com/office/drawing/2014/main" id="{A24DCA44-89CF-872A-903F-96C50780EA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4" name="Rectangle 2063">
              <a:extLst>
                <a:ext uri="{FF2B5EF4-FFF2-40B4-BE49-F238E27FC236}">
                  <a16:creationId xmlns:a16="http://schemas.microsoft.com/office/drawing/2014/main" id="{4B0CC4F5-AC85-FFFA-7EB5-33C4FCE90A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9683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3661" y="96819"/>
            <a:ext cx="10204678" cy="1147852"/>
          </a:xfrm>
        </p:spPr>
        <p:txBody>
          <a:bodyPr>
            <a:no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kumimoji="0" lang="x-none" altLang="x-none" sz="3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Протокол психологического </a:t>
            </a:r>
            <a:r>
              <a:rPr kumimoji="0" lang="x-none" altLang="x-none" sz="3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обследования ребенка</a:t>
            </a:r>
            <a:endParaRPr lang="ru-RU" sz="3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133064"/>
              </p:ext>
            </p:extLst>
          </p:nvPr>
        </p:nvGraphicFramePr>
        <p:xfrm>
          <a:off x="724175" y="1461335"/>
          <a:ext cx="10098019" cy="487555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88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0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221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Скрининговые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методы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этап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Социально-коммуникативный опросник (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SCQ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Модифицированная анкета для определения риска аутизма у детей раннего возраста (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CHAT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Опросник расстройств аутистического спектра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CASD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Опросник аутизма для самозаполнения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AQ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0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Диагностические группы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II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этап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Интервью для диагностики аутизма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ADIR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План диагностического обследования при аутизме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ADOS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13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Когнитивное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развитие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/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</a:rPr>
                        <a:t>углубленая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диагностика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III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этап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Батарея тестов Кауфманов (К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ABC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II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Психолого-образовательный профиль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PEP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-3)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Международные шкалы функционирования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Leiter-3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Тест Векслера – детский вариант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WISC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</a:rPr>
                        <a:t>Шкалы развития 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effectLst/>
                        </a:rPr>
                        <a:t>Merrill-Palmer-Revise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</a:rPr>
                        <a:t>d -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MPR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7411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68470-45E1-5F7D-5E09-B85AF540A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0703" y="0"/>
            <a:ext cx="7954813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Стандартизированная диагностика</a:t>
            </a:r>
            <a:endParaRPr lang="en-RU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1A16-F893-7B72-07BD-66454808C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730" y="1675018"/>
            <a:ext cx="10761404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>
                <a:effectLst/>
                <a:latin typeface="Calibri" panose="020F0502020204030204" pitchFamily="34" charset="0"/>
              </a:rPr>
              <a:t>Психологическии</a:t>
            </a:r>
            <a:r>
              <a:rPr lang="ru-RU" sz="2400" dirty="0">
                <a:effectLst/>
                <a:latin typeface="Calibri" panose="020F0502020204030204" pitchFamily="34" charset="0"/>
              </a:rPr>
              <a:t>̆ тест с четко определенными неизменным списком заданий, протоколом проведения </a:t>
            </a:r>
            <a:r>
              <a:rPr lang="ru-RU" sz="2400" dirty="0" err="1">
                <a:effectLst/>
                <a:latin typeface="Calibri" panose="020F0502020204030204" pitchFamily="34" charset="0"/>
              </a:rPr>
              <a:t>инструкциеи</a:t>
            </a:r>
            <a:r>
              <a:rPr lang="ru-RU" sz="2400" dirty="0">
                <a:effectLst/>
                <a:latin typeface="Calibri" panose="020F0502020204030204" pitchFamily="34" charset="0"/>
              </a:rPr>
              <a:t>̆, методами обработки результатов и подсчета баллов. 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effectLst/>
                <a:latin typeface="Calibri" panose="020F0502020204030204" pitchFamily="34" charset="0"/>
              </a:rPr>
              <a:t>Наличие нормативных баллов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35527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6221" y="183253"/>
            <a:ext cx="8423238" cy="906463"/>
          </a:xfrm>
        </p:spPr>
        <p:txBody>
          <a:bodyPr>
            <a:normAutofit/>
          </a:bodyPr>
          <a:lstStyle/>
          <a:p>
            <a:r>
              <a:rPr lang="en-US" sz="3600" dirty="0"/>
              <a:t>M-CHAT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2309" t="19167" r="23133" b="24067"/>
          <a:stretch/>
        </p:blipFill>
        <p:spPr>
          <a:xfrm>
            <a:off x="1735567" y="1511064"/>
            <a:ext cx="8423238" cy="49712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9824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Google Shape;39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2080" y="578400"/>
            <a:ext cx="2110080" cy="2958720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16"/>
          <p:cNvSpPr/>
          <p:nvPr/>
        </p:nvSpPr>
        <p:spPr>
          <a:xfrm>
            <a:off x="4441498" y="1735920"/>
            <a:ext cx="6871567" cy="2749920"/>
          </a:xfrm>
          <a:prstGeom prst="rect">
            <a:avLst/>
          </a:prstGeom>
          <a:solidFill>
            <a:srgbClr val="83CAFF">
              <a:alpha val="29411"/>
            </a:srgbClr>
          </a:solidFill>
          <a:ln>
            <a:noFill/>
          </a:ln>
        </p:spPr>
        <p:txBody>
          <a:bodyPr spcFirstLastPara="1" wrap="square" lIns="120000" tIns="121900" rIns="120000" bIns="121900" anchor="t" anchorCtr="0">
            <a:noAutofit/>
          </a:bodyPr>
          <a:lstStyle/>
          <a:p>
            <a:pPr marL="609585" indent="-386870">
              <a:lnSpc>
                <a:spcPct val="115000"/>
              </a:lnSpc>
              <a:buClr>
                <a:srgbClr val="000000"/>
              </a:buClr>
              <a:buSzPts val="1500"/>
              <a:buFont typeface="Calibri"/>
              <a:buChar char="●"/>
            </a:pPr>
            <a:r>
              <a:rPr lang="ru-RU" sz="2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 4 лет (ментальный возраст &gt; 2 лет)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9585" indent="-386870">
              <a:lnSpc>
                <a:spcPct val="115000"/>
              </a:lnSpc>
              <a:buClr>
                <a:srgbClr val="000000"/>
              </a:buClr>
              <a:buSzPts val="1500"/>
              <a:buFont typeface="Calibri"/>
              <a:buChar char="●"/>
            </a:pPr>
            <a:r>
              <a:rPr lang="ru-RU" sz="2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Самостоятельное заполнение родителями/близкими ребенку взрослыми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9585" indent="-386870">
              <a:lnSpc>
                <a:spcPct val="115000"/>
              </a:lnSpc>
              <a:buClr>
                <a:srgbClr val="000000"/>
              </a:buClr>
              <a:buSzPts val="1500"/>
              <a:buFont typeface="Calibri"/>
              <a:buChar char="●"/>
            </a:pPr>
            <a:r>
              <a:rPr lang="ru-RU" sz="2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Скрининг симптомов РАС, риск наличия РАС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9585" indent="-386870">
              <a:lnSpc>
                <a:spcPct val="115000"/>
              </a:lnSpc>
              <a:buClr>
                <a:srgbClr val="000000"/>
              </a:buClr>
              <a:buSzPts val="1500"/>
              <a:buFont typeface="Calibri"/>
              <a:buChar char="●"/>
            </a:pPr>
            <a:r>
              <a:rPr lang="ru-RU" sz="2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Вопросы относятся к трем областям: социальное взаимодействие, общение и ограниченные,  повторяющиеся и стереотипные паттерны поведения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16"/>
          <p:cNvSpPr/>
          <p:nvPr/>
        </p:nvSpPr>
        <p:spPr>
          <a:xfrm>
            <a:off x="3437522" y="298920"/>
            <a:ext cx="10964640" cy="683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buClr>
                <a:srgbClr val="000000"/>
              </a:buClr>
              <a:buSzPts val="15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Социально-коммуникативный опросник</a:t>
            </a:r>
            <a:endParaRPr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16"/>
          <p:cNvSpPr/>
          <p:nvPr/>
        </p:nvSpPr>
        <p:spPr>
          <a:xfrm>
            <a:off x="5753760" y="5810400"/>
            <a:ext cx="2261280" cy="651840"/>
          </a:xfrm>
          <a:prstGeom prst="rect">
            <a:avLst/>
          </a:prstGeom>
          <a:solidFill>
            <a:srgbClr val="83CAFF"/>
          </a:solidFill>
          <a:ln>
            <a:noFill/>
          </a:ln>
        </p:spPr>
        <p:txBody>
          <a:bodyPr spcFirstLastPara="1" wrap="square" lIns="90700" tIns="45100" rIns="90700" bIns="451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ru-RU"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Скрининг РАС</a:t>
            </a: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16"/>
          <p:cNvSpPr/>
          <p:nvPr/>
        </p:nvSpPr>
        <p:spPr>
          <a:xfrm>
            <a:off x="8529120" y="5810400"/>
            <a:ext cx="2261280" cy="651840"/>
          </a:xfrm>
          <a:prstGeom prst="rect">
            <a:avLst/>
          </a:prstGeom>
          <a:solidFill>
            <a:srgbClr val="83CAFF"/>
          </a:solidFill>
          <a:ln>
            <a:noFill/>
          </a:ln>
        </p:spPr>
        <p:txBody>
          <a:bodyPr spcFirstLastPara="1" wrap="square" lIns="90700" tIns="45100" rIns="90700" bIns="45100" anchor="ctr" anchorCtr="0">
            <a:noAutofit/>
          </a:bodyPr>
          <a:lstStyle/>
          <a:p>
            <a:pPr algn="ctr">
              <a:buClr>
                <a:srgbClr val="000000"/>
              </a:buClr>
              <a:buSzPts val="1200"/>
            </a:pPr>
            <a:r>
              <a:rPr lang="ru-RU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Динамика проявлений РАС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3" name="Google Shape;40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640" y="3110880"/>
            <a:ext cx="3706080" cy="2853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16"/>
          <p:cNvSpPr/>
          <p:nvPr/>
        </p:nvSpPr>
        <p:spPr>
          <a:xfrm>
            <a:off x="273120" y="5992800"/>
            <a:ext cx="4524960" cy="52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700" tIns="45100" rIns="90700" bIns="45100" anchor="t" anchorCtr="0">
            <a:noAutofit/>
          </a:bodyPr>
          <a:lstStyle/>
          <a:p>
            <a:pPr algn="ctr">
              <a:buClr>
                <a:srgbClr val="000000"/>
              </a:buClr>
              <a:buSzPts val="1000"/>
            </a:pPr>
            <a:r>
              <a:rPr lang="ru-RU" sz="133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Пример бланка «В течение жизни» (фрагмент) с ответами и пометками родителя</a:t>
            </a:r>
            <a:endParaRPr sz="13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16"/>
          <p:cNvSpPr/>
          <p:nvPr/>
        </p:nvSpPr>
        <p:spPr>
          <a:xfrm>
            <a:off x="5753760" y="4603680"/>
            <a:ext cx="2261280" cy="120432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FFFFFF"/>
          </a:solidFill>
          <a:ln w="9525" cap="sq" cmpd="sng">
            <a:solidFill>
              <a:srgbClr val="0045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" tIns="121900" rIns="1200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ru-RU" sz="18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Бланк «В течение жизни»</a:t>
            </a: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16"/>
          <p:cNvSpPr/>
          <p:nvPr/>
        </p:nvSpPr>
        <p:spPr>
          <a:xfrm>
            <a:off x="8529120" y="4603680"/>
            <a:ext cx="2261280" cy="120432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FFFFFF"/>
          </a:solidFill>
          <a:ln w="9525" cap="sq" cmpd="sng">
            <a:solidFill>
              <a:srgbClr val="0045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" tIns="121900" rIns="1200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ru-RU" sz="18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Бланк «В настоящее время»</a:t>
            </a: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4815" y="297418"/>
            <a:ext cx="11168062" cy="992188"/>
          </a:xfrm>
        </p:spPr>
        <p:txBody>
          <a:bodyPr>
            <a:normAutofit/>
          </a:bodyPr>
          <a:lstStyle/>
          <a:p>
            <a:r>
              <a:rPr lang="ru-RU" sz="3600" dirty="0"/>
              <a:t>Расстройства аутистического спектра</a:t>
            </a:r>
            <a:r>
              <a:rPr lang="en-US" sz="3600" dirty="0"/>
              <a:t> (</a:t>
            </a:r>
            <a:r>
              <a:rPr lang="ru-RU" sz="3600" dirty="0"/>
              <a:t>МКБ-11</a:t>
            </a:r>
            <a:r>
              <a:rPr lang="en-US" sz="3600" dirty="0"/>
              <a:t>)</a:t>
            </a:r>
            <a:endParaRPr lang="ru-RU" sz="3600" dirty="0"/>
          </a:p>
        </p:txBody>
      </p:sp>
      <p:graphicFrame>
        <p:nvGraphicFramePr>
          <p:cNvPr id="6" name="Объект 2">
            <a:extLst>
              <a:ext uri="{FF2B5EF4-FFF2-40B4-BE49-F238E27FC236}">
                <a16:creationId xmlns:a16="http://schemas.microsoft.com/office/drawing/2014/main" id="{06A3F1FC-3778-44AA-8B8F-3BF9EED9F8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3917099"/>
              </p:ext>
            </p:extLst>
          </p:nvPr>
        </p:nvGraphicFramePr>
        <p:xfrm>
          <a:off x="1209675" y="1888900"/>
          <a:ext cx="9772650" cy="3960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003F5A2-6343-6143-92DA-AB5E56800320}"/>
              </a:ext>
            </a:extLst>
          </p:cNvPr>
          <p:cNvSpPr txBox="1"/>
          <p:nvPr/>
        </p:nvSpPr>
        <p:spPr>
          <a:xfrm>
            <a:off x="1144815" y="6098917"/>
            <a:ext cx="5618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US" sz="2400" dirty="0"/>
              <a:t>Нарушения должны проявиться до 3х лет</a:t>
            </a:r>
          </a:p>
        </p:txBody>
      </p:sp>
    </p:spTree>
    <p:extLst>
      <p:ext uri="{BB962C8B-B14F-4D97-AF65-F5344CB8AC3E}">
        <p14:creationId xmlns:p14="http://schemas.microsoft.com/office/powerpoint/2010/main" val="14067459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213" y="249218"/>
            <a:ext cx="9653574" cy="843565"/>
          </a:xfrm>
        </p:spPr>
        <p:txBody>
          <a:bodyPr>
            <a:normAutofit/>
          </a:bodyPr>
          <a:lstStyle/>
          <a:p>
            <a:r>
              <a:rPr lang="ru-RU" sz="3600" dirty="0"/>
              <a:t>Социально-коммуникативный опросник (</a:t>
            </a:r>
            <a:r>
              <a:rPr lang="en-US" sz="3600" dirty="0"/>
              <a:t>SCQ</a:t>
            </a:r>
            <a:r>
              <a:rPr lang="ru-RU" sz="3600" dirty="0"/>
              <a:t>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A23284-818F-804E-B082-B5B75116F8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78" t="18021" r="17889" b="9334"/>
          <a:stretch/>
        </p:blipFill>
        <p:spPr>
          <a:xfrm>
            <a:off x="2075582" y="1139045"/>
            <a:ext cx="7509233" cy="546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57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7"/>
          <p:cNvSpPr/>
          <p:nvPr/>
        </p:nvSpPr>
        <p:spPr>
          <a:xfrm>
            <a:off x="1097280" y="0"/>
            <a:ext cx="10757646" cy="11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02000"/>
              </a:lnSpc>
              <a:buClr>
                <a:srgbClr val="000000"/>
              </a:buClr>
              <a:buSzPts val="3000"/>
            </a:pPr>
            <a:r>
              <a:rPr lang="ru-RU" sz="35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Опросник расстройств аутистического спектра (CASD)</a:t>
            </a:r>
            <a:endParaRPr sz="35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17"/>
          <p:cNvSpPr/>
          <p:nvPr/>
        </p:nvSpPr>
        <p:spPr>
          <a:xfrm>
            <a:off x="2936838" y="1566141"/>
            <a:ext cx="7859491" cy="5123520"/>
          </a:xfrm>
          <a:prstGeom prst="rect">
            <a:avLst/>
          </a:prstGeom>
          <a:solidFill>
            <a:schemeClr val="bg1">
              <a:alpha val="29411"/>
            </a:schemeClr>
          </a:solidFill>
          <a:ln>
            <a:noFill/>
          </a:ln>
        </p:spPr>
        <p:txBody>
          <a:bodyPr spcFirstLastPara="1" wrap="square" lIns="120000" tIns="121900" rIns="120000" bIns="121900" anchor="ctr" anchorCtr="0">
            <a:noAutofit/>
          </a:bodyPr>
          <a:lstStyle/>
          <a:p>
            <a:pPr marL="243834" indent="-201502">
              <a:lnSpc>
                <a:spcPct val="102000"/>
              </a:lnSpc>
              <a:buClr>
                <a:srgbClr val="000000"/>
              </a:buClr>
              <a:buSzPts val="1200"/>
              <a:buFont typeface="Calibri"/>
              <a:buChar char="●"/>
            </a:pPr>
            <a:r>
              <a:rPr lang="ru-RU" sz="2133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Предназначен для детей и подростков в возрасте от 1 до 16 лет</a:t>
            </a:r>
            <a:endParaRPr sz="2133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43834" indent="-201502">
              <a:lnSpc>
                <a:spcPct val="102000"/>
              </a:lnSpc>
              <a:buClr>
                <a:srgbClr val="000000"/>
              </a:buClr>
              <a:buSzPts val="1200"/>
              <a:buFont typeface="Calibri"/>
              <a:buChar char="●"/>
            </a:pPr>
            <a:r>
              <a:rPr lang="ru-RU" sz="2133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Опросник для родителей или структурированное интервью с родителями</a:t>
            </a:r>
            <a:endParaRPr sz="2133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43834" indent="-201502">
              <a:lnSpc>
                <a:spcPct val="102000"/>
              </a:lnSpc>
              <a:buClr>
                <a:srgbClr val="000000"/>
              </a:buClr>
              <a:buSzPts val="1200"/>
              <a:buFont typeface="Calibri"/>
              <a:buChar char="●"/>
            </a:pPr>
            <a:r>
              <a:rPr lang="ru-RU" sz="2133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Для заполнения родителям или врачам требуется не более 15 минут</a:t>
            </a:r>
            <a:endParaRPr sz="2133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43834" indent="-201502">
              <a:lnSpc>
                <a:spcPct val="102000"/>
              </a:lnSpc>
              <a:buClr>
                <a:srgbClr val="000000"/>
              </a:buClr>
              <a:buSzPts val="1200"/>
              <a:buFont typeface="Calibri"/>
              <a:buChar char="●"/>
            </a:pPr>
            <a:r>
              <a:rPr lang="ru-RU" sz="2133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Отмечается наличие или отсутствие 30 характерных симптомов</a:t>
            </a:r>
            <a:endParaRPr sz="2133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43834" indent="-201502">
              <a:lnSpc>
                <a:spcPct val="102000"/>
              </a:lnSpc>
              <a:buClr>
                <a:srgbClr val="000000"/>
              </a:buClr>
              <a:buSzPts val="1200"/>
              <a:buFont typeface="Calibri"/>
              <a:buChar char="●"/>
            </a:pPr>
            <a:r>
              <a:rPr lang="ru-RU" sz="2133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Пункты представляют собой описание симптомов в виде повествовательных предложений (+ большое количество примеров)</a:t>
            </a:r>
            <a:endParaRPr sz="2133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43834" indent="-201502">
              <a:lnSpc>
                <a:spcPct val="102000"/>
              </a:lnSpc>
              <a:buClr>
                <a:srgbClr val="000000"/>
              </a:buClr>
              <a:buSzPts val="1200"/>
              <a:buFont typeface="Calibri"/>
              <a:buChar char="●"/>
            </a:pPr>
            <a:r>
              <a:rPr lang="ru-RU" sz="2133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Симптомы объединены в шесть групп: «Проблемы с социальным взаимодействием», «Навязчивые действия», «Нарушения телесной чувствительности», «Отклонения в общении и развитии», «Нарушения настроения», «Проблемы с вниманием и осознанием опасности»</a:t>
            </a:r>
            <a:endParaRPr sz="2133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3" name="Google Shape;41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840" y="2041327"/>
            <a:ext cx="2374080" cy="33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3E3CA-87F4-A8F8-3515-B5693480F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3353" y="0"/>
            <a:ext cx="10252934" cy="1325563"/>
          </a:xfrm>
        </p:spPr>
        <p:txBody>
          <a:bodyPr>
            <a:normAutofit/>
          </a:bodyPr>
          <a:lstStyle/>
          <a:p>
            <a:r>
              <a:rPr lang="en-US" sz="3600" dirty="0"/>
              <a:t>CASD</a:t>
            </a:r>
            <a:r>
              <a:rPr lang="ru-RU" sz="3600" dirty="0"/>
              <a:t> Опросник расстройств аутистического спектра</a:t>
            </a:r>
            <a:endParaRPr lang="en-RU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145113-E683-88AA-9DDF-0F33F8783D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987" t="27288" r="24695"/>
          <a:stretch/>
        </p:blipFill>
        <p:spPr>
          <a:xfrm>
            <a:off x="2401233" y="1056621"/>
            <a:ext cx="6251501" cy="543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355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22"/>
          <p:cNvSpPr/>
          <p:nvPr/>
        </p:nvSpPr>
        <p:spPr>
          <a:xfrm>
            <a:off x="1387736" y="0"/>
            <a:ext cx="10192504" cy="11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02000"/>
              </a:lnSpc>
              <a:buClr>
                <a:srgbClr val="000000"/>
              </a:buClr>
              <a:buSzPts val="30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Диагностика РАС</a:t>
            </a:r>
            <a:endParaRPr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22"/>
          <p:cNvSpPr/>
          <p:nvPr/>
        </p:nvSpPr>
        <p:spPr>
          <a:xfrm>
            <a:off x="242146" y="1306080"/>
            <a:ext cx="3530400" cy="2627944"/>
          </a:xfrm>
          <a:prstGeom prst="rect">
            <a:avLst/>
          </a:prstGeom>
          <a:solidFill>
            <a:srgbClr val="83CAFF">
              <a:alpha val="29411"/>
            </a:srgbClr>
          </a:solidFill>
          <a:ln>
            <a:noFill/>
          </a:ln>
        </p:spPr>
        <p:txBody>
          <a:bodyPr spcFirstLastPara="1" wrap="square" lIns="120000" tIns="121900" rIns="120000" bIns="121900" anchor="t" anchorCtr="0">
            <a:no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ts val="1800"/>
            </a:pPr>
            <a:r>
              <a:rPr lang="ru-RU" sz="20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Кто?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102000"/>
              </a:lnSpc>
              <a:spcBef>
                <a:spcPts val="801"/>
              </a:spcBef>
              <a:buClr>
                <a:srgbClr val="000000"/>
              </a:buClr>
              <a:buSzPts val="1800"/>
            </a:pPr>
            <a:r>
              <a:rPr lang="ru-RU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Психиатры → клинический диагноз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102000"/>
              </a:lnSpc>
              <a:spcBef>
                <a:spcPts val="801"/>
              </a:spcBef>
              <a:buClr>
                <a:srgbClr val="000000"/>
              </a:buClr>
              <a:buSzPts val="1800"/>
            </a:pPr>
            <a:r>
              <a:rPr lang="ru-RU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Специалисты психолого-педагогического профиля → диагностическая группа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22"/>
          <p:cNvSpPr/>
          <p:nvPr/>
        </p:nvSpPr>
        <p:spPr>
          <a:xfrm>
            <a:off x="3954240" y="1388132"/>
            <a:ext cx="3530400" cy="1826400"/>
          </a:xfrm>
          <a:prstGeom prst="rect">
            <a:avLst/>
          </a:prstGeom>
          <a:solidFill>
            <a:srgbClr val="83CAFF">
              <a:alpha val="29411"/>
            </a:srgbClr>
          </a:solidFill>
          <a:ln>
            <a:noFill/>
          </a:ln>
        </p:spPr>
        <p:txBody>
          <a:bodyPr spcFirstLastPara="1" wrap="square" lIns="120000" tIns="121900" rIns="120000" bIns="121900" anchor="t" anchorCtr="0">
            <a:no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ts val="1800"/>
            </a:pPr>
            <a:r>
              <a:rPr lang="ru-RU" sz="20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Как?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102000"/>
              </a:lnSpc>
              <a:spcBef>
                <a:spcPts val="801"/>
              </a:spcBef>
              <a:buClr>
                <a:srgbClr val="000000"/>
              </a:buClr>
              <a:buSzPts val="1800"/>
            </a:pPr>
            <a:r>
              <a:rPr lang="ru-RU" sz="2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(Стандартизированные) методы наблюдения и сбора информации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22"/>
          <p:cNvSpPr/>
          <p:nvPr/>
        </p:nvSpPr>
        <p:spPr>
          <a:xfrm>
            <a:off x="7699200" y="1360264"/>
            <a:ext cx="3530400" cy="2573760"/>
          </a:xfrm>
          <a:prstGeom prst="rect">
            <a:avLst/>
          </a:prstGeom>
          <a:solidFill>
            <a:srgbClr val="83CAFF">
              <a:alpha val="29411"/>
            </a:srgbClr>
          </a:solidFill>
          <a:ln>
            <a:noFill/>
          </a:ln>
        </p:spPr>
        <p:txBody>
          <a:bodyPr spcFirstLastPara="1" wrap="square" lIns="120000" tIns="121900" rIns="120000" bIns="121900" anchor="t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r>
              <a:rPr lang="ru-RU" sz="20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Зачем?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801"/>
              </a:spcBef>
              <a:buClr>
                <a:srgbClr val="000000"/>
              </a:buClr>
              <a:buSzPts val="1800"/>
            </a:pPr>
            <a:r>
              <a:rPr lang="ru-RU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Клинический диагноз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801"/>
              </a:spcBef>
              <a:buClr>
                <a:srgbClr val="000000"/>
              </a:buClr>
              <a:buSzPts val="1800"/>
            </a:pPr>
            <a:r>
              <a:rPr lang="ru-RU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Диагностическая группа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801"/>
              </a:spcBef>
              <a:buClr>
                <a:srgbClr val="000000"/>
              </a:buClr>
              <a:buSzPts val="1800"/>
            </a:pPr>
            <a:r>
              <a:rPr lang="ru-RU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Оценка выраженности аутистических черт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22"/>
          <p:cNvSpPr/>
          <p:nvPr/>
        </p:nvSpPr>
        <p:spPr>
          <a:xfrm>
            <a:off x="4475633" y="4146833"/>
            <a:ext cx="2783520" cy="2087040"/>
          </a:xfrm>
          <a:prstGeom prst="roundRect">
            <a:avLst>
              <a:gd name="adj" fmla="val 3600"/>
            </a:avLst>
          </a:prstGeom>
          <a:solidFill>
            <a:srgbClr val="FFFFFF"/>
          </a:solidFill>
          <a:ln w="28575" cap="flat" cmpd="sng">
            <a:solidFill>
              <a:srgbClr val="0045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833" tIns="49900" rIns="99833" bIns="49900" anchor="ctr" anchorCtr="0">
            <a:no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ts val="2200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Диагностика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Arial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и</a:t>
            </a:r>
            <a:endParaRPr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102000"/>
              </a:lnSpc>
              <a:buClr>
                <a:srgbClr val="000000"/>
              </a:buClr>
              <a:buSzPts val="2200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Описание</a:t>
            </a:r>
            <a:endParaRPr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22"/>
          <p:cNvSpPr/>
          <p:nvPr/>
        </p:nvSpPr>
        <p:spPr>
          <a:xfrm rot="10800000">
            <a:off x="7587360" y="4031040"/>
            <a:ext cx="1617120" cy="14304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0045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24"/>
          <p:cNvSpPr/>
          <p:nvPr/>
        </p:nvSpPr>
        <p:spPr>
          <a:xfrm>
            <a:off x="608640" y="112236"/>
            <a:ext cx="10127492" cy="11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ts val="3000"/>
            </a:pPr>
            <a:r>
              <a:rPr lang="ru-RU" sz="360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«Золотой стандарт» диагностики РАС</a:t>
            </a:r>
            <a:endParaRPr sz="360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pic>
        <p:nvPicPr>
          <p:cNvPr id="471" name="Google Shape;471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07040" y="2131200"/>
            <a:ext cx="2610240" cy="3668640"/>
          </a:xfrm>
          <a:prstGeom prst="rect">
            <a:avLst/>
          </a:prstGeom>
          <a:noFill/>
          <a:ln>
            <a:noFill/>
          </a:ln>
          <a:effectLst>
            <a:outerShdw blurRad="28440" dist="142066" dir="18961602" algn="bl" rotWithShape="0">
              <a:srgbClr val="004586">
                <a:alpha val="21568"/>
              </a:srgbClr>
            </a:outerShdw>
          </a:effectLst>
        </p:spPr>
      </p:pic>
      <p:pic>
        <p:nvPicPr>
          <p:cNvPr id="472" name="Google Shape;472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70560" y="2152320"/>
            <a:ext cx="2610240" cy="3626880"/>
          </a:xfrm>
          <a:prstGeom prst="rect">
            <a:avLst/>
          </a:prstGeom>
          <a:noFill/>
          <a:ln>
            <a:noFill/>
          </a:ln>
          <a:effectLst>
            <a:outerShdw blurRad="28440" dist="142066" dir="18961602" algn="bl" rotWithShape="0">
              <a:srgbClr val="004586">
                <a:alpha val="21568"/>
              </a:srgbClr>
            </a:outerShdw>
          </a:effectLst>
        </p:spPr>
      </p:pic>
      <p:sp>
        <p:nvSpPr>
          <p:cNvPr id="473" name="Google Shape;473;p24"/>
          <p:cNvSpPr/>
          <p:nvPr/>
        </p:nvSpPr>
        <p:spPr>
          <a:xfrm>
            <a:off x="5353920" y="3168000"/>
            <a:ext cx="1477920" cy="1304160"/>
          </a:xfrm>
          <a:prstGeom prst="mathPlus">
            <a:avLst>
              <a:gd name="adj1" fmla="val 6932"/>
            </a:avLst>
          </a:prstGeom>
          <a:solidFill>
            <a:srgbClr val="33333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69" y="1748000"/>
            <a:ext cx="3937451" cy="4720707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103836" y="0"/>
            <a:ext cx="97936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/>
              <a:t>План диагностического обследования при аутизме (</a:t>
            </a:r>
            <a:r>
              <a:rPr lang="en-US" sz="3600" dirty="0"/>
              <a:t>ADOS</a:t>
            </a:r>
            <a:r>
              <a:rPr lang="ru-RU" sz="3600" dirty="0"/>
              <a:t>)</a:t>
            </a:r>
          </a:p>
        </p:txBody>
      </p:sp>
      <p:pic>
        <p:nvPicPr>
          <p:cNvPr id="8194" name="Picture 2" descr="Best Practice Autism: Best Practice Review: The Autism Diagnostic  Observation Schedule (ADOS)">
            <a:extLst>
              <a:ext uri="{FF2B5EF4-FFF2-40B4-BE49-F238E27FC236}">
                <a16:creationId xmlns:a16="http://schemas.microsoft.com/office/drawing/2014/main" id="{FB8C9CCD-898C-0149-501F-ABC3E4910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385" y="1954025"/>
            <a:ext cx="585311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3247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9849" y="93835"/>
            <a:ext cx="9942952" cy="1325563"/>
          </a:xfrm>
        </p:spPr>
        <p:txBody>
          <a:bodyPr>
            <a:normAutofit/>
          </a:bodyPr>
          <a:lstStyle/>
          <a:p>
            <a:r>
              <a:rPr lang="ru" sz="3600" dirty="0"/>
              <a:t>План диагностического обследования при аутизме ADOS-2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457" y="2038313"/>
            <a:ext cx="10828404" cy="4457404"/>
          </a:xfrm>
        </p:spPr>
        <p:txBody>
          <a:bodyPr>
            <a:normAutofit/>
          </a:bodyPr>
          <a:lstStyle/>
          <a:p>
            <a:r>
              <a:rPr lang="ru-RU" sz="2400" dirty="0"/>
              <a:t>Стандартизированная методика</a:t>
            </a:r>
          </a:p>
          <a:p>
            <a:r>
              <a:rPr lang="ru-RU" sz="2400" dirty="0"/>
              <a:t>Оценка общения, социального взаимодействия, стереотипного поведения, игры </a:t>
            </a:r>
          </a:p>
          <a:p>
            <a:r>
              <a:rPr lang="ru" sz="2400" dirty="0"/>
              <a:t>“</a:t>
            </a:r>
            <a:r>
              <a:rPr lang="ru-RU" sz="2400" dirty="0"/>
              <a:t>З</a:t>
            </a:r>
            <a:r>
              <a:rPr lang="ru" sz="2400" dirty="0"/>
              <a:t>олот</a:t>
            </a:r>
            <a:r>
              <a:rPr lang="ru-RU" sz="2400" dirty="0"/>
              <a:t>ой мировой </a:t>
            </a:r>
            <a:r>
              <a:rPr lang="ru" sz="2400" dirty="0"/>
              <a:t>стандарт” диагностики РАС </a:t>
            </a:r>
          </a:p>
          <a:p>
            <a:pPr>
              <a:spcBef>
                <a:spcPts val="2133"/>
              </a:spcBef>
            </a:pPr>
            <a:r>
              <a:rPr lang="ru-RU" sz="2400" dirty="0"/>
              <a:t>Д</a:t>
            </a:r>
            <a:r>
              <a:rPr lang="ru" sz="2400" dirty="0"/>
              <a:t>иагностическое занятие, включающее серию заданий,</a:t>
            </a:r>
            <a:r>
              <a:rPr lang="ru-RU" sz="2400" dirty="0"/>
              <a:t>  «провоцирующих» демонстрацию коммуникативных и социальных навыков</a:t>
            </a:r>
            <a:endParaRPr lang="ru" sz="2400" dirty="0"/>
          </a:p>
          <a:p>
            <a:pPr>
              <a:spcBef>
                <a:spcPts val="2133"/>
              </a:spcBef>
            </a:pPr>
            <a:r>
              <a:rPr lang="ru-RU" sz="2400" dirty="0"/>
              <a:t>Время проведения </a:t>
            </a:r>
            <a:r>
              <a:rPr lang="ru" sz="2400" dirty="0"/>
              <a:t>40 </a:t>
            </a:r>
            <a:r>
              <a:rPr lang="ru-RU" sz="2400" dirty="0"/>
              <a:t>- </a:t>
            </a:r>
            <a:r>
              <a:rPr lang="ru" sz="2400" dirty="0"/>
              <a:t>60 минут, </a:t>
            </a:r>
            <a:endParaRPr lang="ru-RU" sz="2400" dirty="0"/>
          </a:p>
          <a:p>
            <a:pPr>
              <a:spcBef>
                <a:spcPts val="2133"/>
              </a:spcBef>
            </a:pPr>
            <a:r>
              <a:rPr lang="ru-RU" sz="2400" dirty="0"/>
              <a:t>В</a:t>
            </a:r>
            <a:r>
              <a:rPr lang="ru" sz="2400" dirty="0"/>
              <a:t> некоторых случаях требуется присутствие одного из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12127490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5" name="Google Shape;495;p27"/>
          <p:cNvGraphicFramePr/>
          <p:nvPr>
            <p:extLst>
              <p:ext uri="{D42A27DB-BD31-4B8C-83A1-F6EECF244321}">
                <p14:modId xmlns:p14="http://schemas.microsoft.com/office/powerpoint/2010/main" val="192961059"/>
              </p:ext>
            </p:extLst>
          </p:nvPr>
        </p:nvGraphicFramePr>
        <p:xfrm>
          <a:off x="375275" y="1396009"/>
          <a:ext cx="10740932" cy="261696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7750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26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7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50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22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1" u="none" strike="noStrike" cap="none">
                          <a:solidFill>
                            <a:srgbClr val="F2F2F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Модуль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58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1" u="none" strike="noStrike" cap="none">
                          <a:solidFill>
                            <a:srgbClr val="F2F2F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Т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58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1" u="none" strike="noStrike" cap="none">
                          <a:solidFill>
                            <a:srgbClr val="F2F2F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58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1" u="none" strike="noStrike" cap="none">
                          <a:solidFill>
                            <a:srgbClr val="F2F2F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58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1" u="none" strike="noStrike" cap="none">
                          <a:solidFill>
                            <a:srgbClr val="F2F2F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58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1" u="none" strike="noStrike" cap="none">
                          <a:solidFill>
                            <a:srgbClr val="F2F2F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586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Возраст</a:t>
                      </a:r>
                      <a:endParaRPr sz="19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CC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12-30 месяцев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CC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От 31 месяца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CC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Любой</a:t>
                      </a:r>
                      <a:endParaRPr sz="19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CC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Дети и младшие подростки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CC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Старшие подростки и взрослые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C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696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>
                          <a:solidFill>
                            <a:srgbClr val="20586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Речь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D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>
                          <a:solidFill>
                            <a:srgbClr val="205867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Нет фразовой речи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D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>
                          <a:solidFill>
                            <a:srgbClr val="205867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Фразовая речь</a:t>
                      </a:r>
                      <a:endParaRPr sz="1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D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900" b="0" u="none" strike="noStrike" cap="none" dirty="0">
                          <a:solidFill>
                            <a:srgbClr val="205867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Беглая речь</a:t>
                      </a:r>
                      <a:endParaRPr sz="19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>
                    <a:lnL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D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96" name="Google Shape;496;p27"/>
          <p:cNvSpPr/>
          <p:nvPr/>
        </p:nvSpPr>
        <p:spPr>
          <a:xfrm>
            <a:off x="1318644" y="183925"/>
            <a:ext cx="9568095" cy="853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0000" tIns="60000" rIns="120000" bIns="60000" anchor="ctr" anchorCtr="0">
            <a:normAutofit/>
          </a:bodyPr>
          <a:lstStyle/>
          <a:p>
            <a:pPr>
              <a:lnSpc>
                <a:spcPct val="93000"/>
              </a:lnSpc>
              <a:buClr>
                <a:srgbClr val="000000"/>
              </a:buClr>
              <a:buSzPts val="30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ADOS-2: модули</a:t>
            </a:r>
            <a:endParaRPr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27"/>
          <p:cNvSpPr/>
          <p:nvPr/>
        </p:nvSpPr>
        <p:spPr>
          <a:xfrm>
            <a:off x="719520" y="4221120"/>
            <a:ext cx="9023040" cy="2534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0000" tIns="60000" rIns="120000" bIns="60000" anchor="t" anchorCtr="0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67" b="1" i="1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Ограничения:</a:t>
            </a:r>
            <a:endParaRPr sz="1867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421619" indent="-342900">
              <a:lnSpc>
                <a:spcPct val="120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67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Ментальный возраст не менее 12 месяцев.</a:t>
            </a:r>
            <a:endParaRPr sz="1867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421619" indent="-342900">
              <a:lnSpc>
                <a:spcPct val="120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67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Моторное развитие: ребенок умеет ходить или хотя бы сделать несколько шагов самостоятельно.</a:t>
            </a:r>
            <a:endParaRPr sz="1867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421619" indent="-342900">
              <a:lnSpc>
                <a:spcPct val="120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67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Нарушения зрения, слуха: результат может быть ненадежным.</a:t>
            </a:r>
            <a:endParaRPr sz="1867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421619" indent="-342900">
              <a:lnSpc>
                <a:spcPct val="120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67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Нет модуля, подходящего для старших подростков и взрослых, не использующих устную речь.</a:t>
            </a:r>
            <a:endParaRPr sz="1867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28"/>
          <p:cNvSpPr/>
          <p:nvPr/>
        </p:nvSpPr>
        <p:spPr>
          <a:xfrm>
            <a:off x="608640" y="272160"/>
            <a:ext cx="10964640" cy="11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04" name="Google Shape;504;p28"/>
          <p:cNvGraphicFramePr/>
          <p:nvPr>
            <p:extLst>
              <p:ext uri="{D42A27DB-BD31-4B8C-83A1-F6EECF244321}">
                <p14:modId xmlns:p14="http://schemas.microsoft.com/office/powerpoint/2010/main" val="1063173365"/>
              </p:ext>
            </p:extLst>
          </p:nvPr>
        </p:nvGraphicFramePr>
        <p:xfrm>
          <a:off x="555841" y="1602890"/>
          <a:ext cx="10449232" cy="44291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87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3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31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1" u="none" strike="noStrike" cap="none">
                          <a:solidFill>
                            <a:srgbClr val="FFFFFF"/>
                          </a:solidFill>
                          <a:sym typeface="Calibri"/>
                        </a:rPr>
                        <a:t>Модули</a:t>
                      </a:r>
                      <a:endParaRPr sz="20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1" u="none" strike="noStrike" cap="none" dirty="0">
                          <a:solidFill>
                            <a:srgbClr val="FFFFFF"/>
                          </a:solidFill>
                          <a:sym typeface="Calibri"/>
                        </a:rPr>
                        <a:t>Задание</a:t>
                      </a:r>
                      <a:endParaRPr sz="20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1" u="none" strike="noStrike" cap="none">
                          <a:solidFill>
                            <a:srgbClr val="FFFFFF"/>
                          </a:solidFill>
                          <a:sym typeface="Calibri"/>
                        </a:rPr>
                        <a:t>Фокус наблюдения</a:t>
                      </a:r>
                      <a:endParaRPr sz="20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90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>
                          <a:solidFill>
                            <a:srgbClr val="000000"/>
                          </a:solidFill>
                          <a:sym typeface="Calibri"/>
                        </a:rPr>
                        <a:t>Т, 1, 2</a:t>
                      </a:r>
                      <a:endParaRPr sz="20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>
                          <a:solidFill>
                            <a:srgbClr val="000000"/>
                          </a:solidFill>
                          <a:sym typeface="Calibri"/>
                        </a:rPr>
                        <a:t>«Угощение» (ребенку предлагаются два типа еды на выбор)</a:t>
                      </a:r>
                      <a:endParaRPr sz="20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>
                          <a:solidFill>
                            <a:srgbClr val="000000"/>
                          </a:solidFill>
                          <a:sym typeface="Calibri"/>
                        </a:rPr>
                        <a:t>Специалист наблюдает, как ребенок выражает просьбу, используя взгляд, жесты, протягивание рук, выражения лица, слова и вокализации</a:t>
                      </a:r>
                      <a:endParaRPr sz="20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894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1, 2</a:t>
                      </a:r>
                      <a:endParaRPr sz="20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>
                          <a:solidFill>
                            <a:srgbClr val="000000"/>
                          </a:solidFill>
                          <a:sym typeface="Calibri"/>
                        </a:rPr>
                        <a:t>«Празднование дня рождения» (разыгрывание дня рождения куклы)</a:t>
                      </a:r>
                      <a:endParaRPr sz="20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Интерес ребенка и его способность присоединиться к разыгрыванию последовательности социальных действий, разделенное удовольствие, социальные инициативы</a:t>
                      </a:r>
                      <a:endParaRPr sz="20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41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>
                          <a:solidFill>
                            <a:srgbClr val="000000"/>
                          </a:solidFill>
                          <a:sym typeface="Calibri"/>
                        </a:rPr>
                        <a:t>2, 3, 4</a:t>
                      </a:r>
                      <a:endParaRPr sz="20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>
                          <a:solidFill>
                            <a:srgbClr val="000000"/>
                          </a:solidFill>
                          <a:sym typeface="Calibri"/>
                        </a:rPr>
                        <a:t>«Составление рассказа по картинкам из книги»</a:t>
                      </a:r>
                      <a:endParaRPr sz="20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ru-RU" sz="20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Спонтанная речь испытуемого, его интересы, чувство юмора и понимание эмоций и отношений</a:t>
                      </a:r>
                      <a:endParaRPr sz="20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367" marR="39367" marT="60967" marB="6096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05" name="Google Shape;505;p28"/>
          <p:cNvSpPr/>
          <p:nvPr/>
        </p:nvSpPr>
        <p:spPr>
          <a:xfrm>
            <a:off x="1223520" y="49326"/>
            <a:ext cx="10968480" cy="11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02000"/>
              </a:lnSpc>
              <a:buClr>
                <a:srgbClr val="000000"/>
              </a:buClr>
              <a:buSzPts val="30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ADOS-2: Примеры заданий</a:t>
            </a:r>
            <a:endParaRPr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42F1B8-017E-B44B-8F18-866353F780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08" t="15615" r="36147" b="9297"/>
          <a:stretch/>
        </p:blipFill>
        <p:spPr>
          <a:xfrm>
            <a:off x="2415584" y="281114"/>
            <a:ext cx="7149794" cy="649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3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E1379-5DF1-4D50-9B00-749240542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943" y="0"/>
            <a:ext cx="10308771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Международная классификация болезней (МКБ-11)</a:t>
            </a:r>
            <a:endParaRPr lang="en-RU" sz="36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AFC1970-7A04-BCDA-4B22-98878ED2A8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8833975"/>
              </p:ext>
            </p:extLst>
          </p:nvPr>
        </p:nvGraphicFramePr>
        <p:xfrm>
          <a:off x="214086" y="1883682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0567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8209" y="220270"/>
            <a:ext cx="9486408" cy="839207"/>
          </a:xfrm>
        </p:spPr>
        <p:txBody>
          <a:bodyPr>
            <a:normAutofit/>
          </a:bodyPr>
          <a:lstStyle/>
          <a:p>
            <a:r>
              <a:rPr lang="ru-RU" sz="3600" dirty="0"/>
              <a:t>Задания </a:t>
            </a:r>
            <a:r>
              <a:rPr lang="en-US" sz="3600" dirty="0"/>
              <a:t>ADOS</a:t>
            </a:r>
            <a:r>
              <a:rPr lang="ru-RU" sz="3600" dirty="0"/>
              <a:t>. Модуль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2143" y="1203152"/>
            <a:ext cx="9486409" cy="5542155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Свободная игра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Реакция на имя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Реакция на совместное внимание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Игра с мыльными пузырями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Ожидание привычных действий с предметами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Ответная социальная улыбка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Ожидание привычных социальных действий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Функциональная и символическая имитация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Празднование дня рождения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Угощение</a:t>
            </a:r>
          </a:p>
        </p:txBody>
      </p:sp>
    </p:spTree>
    <p:extLst>
      <p:ext uri="{BB962C8B-B14F-4D97-AF65-F5344CB8AC3E}">
        <p14:creationId xmlns:p14="http://schemas.microsoft.com/office/powerpoint/2010/main" val="11729416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3960" y="189854"/>
            <a:ext cx="10515600" cy="1095685"/>
          </a:xfrm>
        </p:spPr>
        <p:txBody>
          <a:bodyPr>
            <a:normAutofit/>
          </a:bodyPr>
          <a:lstStyle/>
          <a:p>
            <a:r>
              <a:rPr lang="ru-RU" sz="3600" dirty="0"/>
              <a:t>Свободная игра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11" y="1808230"/>
            <a:ext cx="5405895" cy="329089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E3E231-AFE6-7141-9A40-4DF2969977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445" t="29511" r="50643" b="27721"/>
          <a:stretch/>
        </p:blipFill>
        <p:spPr>
          <a:xfrm>
            <a:off x="6026948" y="1499616"/>
            <a:ext cx="5167048" cy="407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676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B39B22-4385-7B40-A142-0354DF3F8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779" y="225276"/>
            <a:ext cx="10515600" cy="793115"/>
          </a:xfrm>
        </p:spPr>
        <p:txBody>
          <a:bodyPr>
            <a:normAutofit/>
          </a:bodyPr>
          <a:lstStyle/>
          <a:p>
            <a:r>
              <a:rPr lang="ru-RU" sz="3600" dirty="0"/>
              <a:t>Реакция на имя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94EA23-B0C2-CA42-9376-A84D49FAA2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23" t="16890" r="39444" b="9511"/>
          <a:stretch/>
        </p:blipFill>
        <p:spPr>
          <a:xfrm>
            <a:off x="2695074" y="1293384"/>
            <a:ext cx="5725909" cy="556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1015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464" y="0"/>
            <a:ext cx="9296938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Реакция на совместное внимание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712435"/>
            <a:ext cx="5665765" cy="429521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BBB7E8-5B28-CB49-8F20-4C5AEBF8F4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666" t="17066" r="48365" b="23200"/>
          <a:stretch/>
        </p:blipFill>
        <p:spPr>
          <a:xfrm>
            <a:off x="6011423" y="1440756"/>
            <a:ext cx="4920820" cy="483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118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020" y="89067"/>
            <a:ext cx="9123382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Игра с мыльными пузырями</a:t>
            </a:r>
          </a:p>
        </p:txBody>
      </p:sp>
      <p:pic>
        <p:nvPicPr>
          <p:cNvPr id="4" name="Picture 2" descr="Ð°ÑÑÐ¸Ð½ÐºÐ¸ Ð¿Ð¾ Ð·Ð°Ð¿ÑÐ¾ÑÑ Ð¿Ð¸ÑÑÐ¾Ð»ÐµÑ Ð´Ð»Ñ Ð¼ÑÐ»ÑÐ½ÑÑ Ð¿ÑÐ·ÑÑÐµ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4" y="1972110"/>
            <a:ext cx="4237463" cy="423746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2492" t="40630" r="29236" b="23739"/>
          <a:stretch/>
        </p:blipFill>
        <p:spPr>
          <a:xfrm>
            <a:off x="4679914" y="2337962"/>
            <a:ext cx="6551596" cy="306237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45758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06836"/>
          </a:xfrm>
        </p:spPr>
        <p:txBody>
          <a:bodyPr>
            <a:normAutofit/>
          </a:bodyPr>
          <a:lstStyle/>
          <a:p>
            <a:r>
              <a:rPr lang="ru-RU" sz="3600"/>
              <a:t>Ожидание привычных действий с предметами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4" y="1888665"/>
            <a:ext cx="4883473" cy="3789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9038" t="40879" r="36084" b="32033"/>
          <a:stretch/>
        </p:blipFill>
        <p:spPr>
          <a:xfrm>
            <a:off x="5205133" y="2619355"/>
            <a:ext cx="5860454" cy="221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732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/>
              <a:t>Ответная социальная улыбка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932" t="32356" r="28320" b="24066"/>
          <a:stretch/>
        </p:blipFill>
        <p:spPr>
          <a:xfrm>
            <a:off x="1203158" y="1602087"/>
            <a:ext cx="8506325" cy="495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1284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054" t="30732" r="32893" b="27804"/>
          <a:stretch/>
        </p:blipFill>
        <p:spPr>
          <a:xfrm>
            <a:off x="1332065" y="1503947"/>
            <a:ext cx="8829883" cy="486311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76126" y="0"/>
            <a:ext cx="9639748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Ожидание привычных социальных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12095100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453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/>
              <a:t>Функциональная и символическая имитация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47" y="1780846"/>
            <a:ext cx="5407105" cy="42854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7676" t="41951" r="43259" b="18862"/>
          <a:stretch/>
        </p:blipFill>
        <p:spPr>
          <a:xfrm>
            <a:off x="5963603" y="1780846"/>
            <a:ext cx="5085598" cy="428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329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172" y="0"/>
            <a:ext cx="9155654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Празднование дня рождения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83" y="1791958"/>
            <a:ext cx="4856513" cy="35081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0" b="21368"/>
          <a:stretch/>
        </p:blipFill>
        <p:spPr>
          <a:xfrm>
            <a:off x="6252118" y="2491205"/>
            <a:ext cx="4397297" cy="250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237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16E61-7F6F-0703-9C42-B8E8BAF74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548" y="1333991"/>
            <a:ext cx="5165936" cy="1674904"/>
          </a:xfrm>
        </p:spPr>
        <p:txBody>
          <a:bodyPr anchor="ctr">
            <a:normAutofit/>
          </a:bodyPr>
          <a:lstStyle/>
          <a:p>
            <a:r>
              <a:rPr lang="ru-RU" sz="4000" dirty="0"/>
              <a:t>Спектр аутизма</a:t>
            </a:r>
            <a:endParaRPr lang="en-RU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6A880-C911-6E12-8E87-425085FDD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5701" y="841694"/>
            <a:ext cx="6806445" cy="2975429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200" dirty="0"/>
              <a:t>В рамках одного диагноза люди могут существенно отличаться друг от друга, каждый из них имеет какой-то определенную выраженность нарушений или находится на определенном отрезке спектра между предельно слабой выраженностью признака и предельно сильной.</a:t>
            </a:r>
            <a:endParaRPr lang="en-RU" sz="2200" dirty="0"/>
          </a:p>
        </p:txBody>
      </p:sp>
      <p:pic>
        <p:nvPicPr>
          <p:cNvPr id="3074" name="Picture 2" descr="Выбери спектр — задание. Физика, 9 класс.">
            <a:extLst>
              <a:ext uri="{FF2B5EF4-FFF2-40B4-BE49-F238E27FC236}">
                <a16:creationId xmlns:a16="http://schemas.microsoft.com/office/drawing/2014/main" id="{8758A767-CEF9-C3D0-D228-921D95BE6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548" y="4835236"/>
            <a:ext cx="10643623" cy="11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2295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4938DA6-1287-2CD2-6493-EE87C81783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99" t="15672" r="24531" b="3883"/>
          <a:stretch/>
        </p:blipFill>
        <p:spPr>
          <a:xfrm>
            <a:off x="1222089" y="437945"/>
            <a:ext cx="3933765" cy="56236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F9EF7A-E146-2DA6-4348-657952DC98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90" t="11709" r="4345" b="2495"/>
          <a:stretch/>
        </p:blipFill>
        <p:spPr>
          <a:xfrm>
            <a:off x="5260461" y="1280159"/>
            <a:ext cx="5935361" cy="420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465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5747" y="108647"/>
            <a:ext cx="10515600" cy="839207"/>
          </a:xfrm>
        </p:spPr>
        <p:txBody>
          <a:bodyPr>
            <a:normAutofit/>
          </a:bodyPr>
          <a:lstStyle/>
          <a:p>
            <a:r>
              <a:rPr lang="ru-RU" sz="3600" dirty="0"/>
              <a:t>Задания </a:t>
            </a:r>
            <a:r>
              <a:rPr lang="en-US" sz="3600" dirty="0"/>
              <a:t>ADOS</a:t>
            </a:r>
            <a:r>
              <a:rPr lang="ru-RU" sz="3600" dirty="0"/>
              <a:t>. Модуль 3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4383" t="9918" r="13686" b="8455"/>
          <a:stretch/>
        </p:blipFill>
        <p:spPr>
          <a:xfrm>
            <a:off x="796067" y="1496976"/>
            <a:ext cx="4865343" cy="477965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58063" t="16097" r="12161" b="14471"/>
          <a:stretch/>
        </p:blipFill>
        <p:spPr>
          <a:xfrm>
            <a:off x="6670441" y="401550"/>
            <a:ext cx="4154769" cy="60549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638553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0"/>
          <p:cNvSpPr/>
          <p:nvPr/>
        </p:nvSpPr>
        <p:spPr>
          <a:xfrm>
            <a:off x="1177270" y="118050"/>
            <a:ext cx="8836800" cy="114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0000" tIns="60000" rIns="120000" bIns="60000" anchor="ctr" anchorCtr="0">
            <a:normAutofit/>
          </a:bodyPr>
          <a:lstStyle/>
          <a:p>
            <a:pPr>
              <a:lnSpc>
                <a:spcPct val="93000"/>
              </a:lnSpc>
              <a:buClr>
                <a:srgbClr val="000000"/>
              </a:buClr>
              <a:buSzPts val="30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ADOS-2: надежность результатов</a:t>
            </a:r>
            <a:endParaRPr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30"/>
          <p:cNvSpPr/>
          <p:nvPr/>
        </p:nvSpPr>
        <p:spPr>
          <a:xfrm>
            <a:off x="344244" y="1731980"/>
            <a:ext cx="5228047" cy="4215219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120000" tIns="60000" rIns="120000" bIns="60000" anchor="t" anchorCtr="0">
            <a:no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ts val="2200"/>
            </a:pP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Оценивается только поведение во время обследования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lnSpc>
                <a:spcPct val="93000"/>
              </a:lnSpc>
              <a:spcBef>
                <a:spcPts val="639"/>
              </a:spcBef>
              <a:buClr>
                <a:srgbClr val="000000"/>
              </a:buClr>
              <a:buSzPts val="2200"/>
            </a:pP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lnSpc>
                <a:spcPct val="93000"/>
              </a:lnSpc>
              <a:spcBef>
                <a:spcPts val="639"/>
              </a:spcBef>
              <a:buClr>
                <a:srgbClr val="000000"/>
              </a:buClr>
              <a:buSzPts val="2200"/>
            </a:pP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lnSpc>
                <a:spcPct val="93000"/>
              </a:lnSpc>
              <a:spcBef>
                <a:spcPts val="639"/>
              </a:spcBef>
              <a:buClr>
                <a:srgbClr val="000000"/>
              </a:buClr>
              <a:buSzPts val="2200"/>
            </a:pP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lnSpc>
                <a:spcPct val="93000"/>
              </a:lnSpc>
              <a:spcBef>
                <a:spcPts val="639"/>
              </a:spcBef>
              <a:buClr>
                <a:srgbClr val="000000"/>
              </a:buClr>
              <a:buSzPts val="2200"/>
            </a:pPr>
            <a:endParaRPr lang="ru-RU" sz="2400" dirty="0">
              <a:solidFill>
                <a:srgbClr val="000000"/>
              </a:solidFill>
              <a:ea typeface="Calibri"/>
              <a:cs typeface="Calibri"/>
              <a:sym typeface="Calibri"/>
            </a:endParaRPr>
          </a:p>
          <a:p>
            <a:pPr algn="ctr">
              <a:lnSpc>
                <a:spcPct val="93000"/>
              </a:lnSpc>
              <a:spcBef>
                <a:spcPts val="639"/>
              </a:spcBef>
              <a:buClr>
                <a:srgbClr val="000000"/>
              </a:buClr>
              <a:buSzPts val="2200"/>
            </a:pP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Насколько типичным было поведение ребенка, подростка, взрослого во время обследования?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30"/>
          <p:cNvSpPr/>
          <p:nvPr/>
        </p:nvSpPr>
        <p:spPr>
          <a:xfrm>
            <a:off x="5595670" y="1556640"/>
            <a:ext cx="5495463" cy="4525440"/>
          </a:xfrm>
          <a:prstGeom prst="rect">
            <a:avLst/>
          </a:prstGeom>
          <a:solidFill>
            <a:srgbClr val="FFFFFF">
              <a:alpha val="81568"/>
            </a:srgbClr>
          </a:solidFill>
          <a:ln>
            <a:noFill/>
          </a:ln>
        </p:spPr>
        <p:txBody>
          <a:bodyPr spcFirstLastPara="1" wrap="square" lIns="120000" tIns="121900" rIns="120000" bIns="121900" anchor="t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Факторы, искажающие результаты: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487668" indent="-264953">
              <a:spcBef>
                <a:spcPts val="933"/>
              </a:spcBef>
              <a:buClr>
                <a:srgbClr val="000000"/>
              </a:buClr>
              <a:buSzPts val="18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Состояние испытуемого (болен или устал после других обследований)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487668" indent="-264953">
              <a:spcBef>
                <a:spcPts val="933"/>
              </a:spcBef>
              <a:buClr>
                <a:srgbClr val="000000"/>
              </a:buClr>
              <a:buSzPts val="18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Испытуемый настроен против обследования и не желает сотрудничать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487668" indent="-264953">
              <a:spcBef>
                <a:spcPts val="933"/>
              </a:spcBef>
              <a:buClr>
                <a:srgbClr val="000000"/>
              </a:buClr>
              <a:buSzPts val="18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Культурные аспекты коммуникации и социального взаимодействия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487668" indent="-264953">
              <a:spcBef>
                <a:spcPts val="933"/>
              </a:spcBef>
              <a:buClr>
                <a:srgbClr val="000000"/>
              </a:buClr>
              <a:buSzPts val="18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Сенсорные или моторные нарушения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30"/>
          <p:cNvSpPr/>
          <p:nvPr/>
        </p:nvSpPr>
        <p:spPr>
          <a:xfrm>
            <a:off x="2106946" y="2677920"/>
            <a:ext cx="1245600" cy="11414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2058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31"/>
          <p:cNvSpPr/>
          <p:nvPr/>
        </p:nvSpPr>
        <p:spPr>
          <a:xfrm>
            <a:off x="1372433" y="126720"/>
            <a:ext cx="10968480" cy="9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02000"/>
              </a:lnSpc>
              <a:buClr>
                <a:srgbClr val="000000"/>
              </a:buClr>
              <a:buSzPts val="30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ADOS-2 Результат</a:t>
            </a:r>
            <a:endParaRPr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31"/>
          <p:cNvSpPr/>
          <p:nvPr/>
        </p:nvSpPr>
        <p:spPr>
          <a:xfrm>
            <a:off x="4161120" y="1426560"/>
            <a:ext cx="3867840" cy="577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833" tIns="49900" rIns="99833" bIns="49900" anchor="t" anchorCtr="0">
            <a:noAutofit/>
          </a:bodyPr>
          <a:lstStyle/>
          <a:p>
            <a:pPr>
              <a:lnSpc>
                <a:spcPct val="102000"/>
              </a:lnSpc>
              <a:buClr>
                <a:srgbClr val="000000"/>
              </a:buClr>
              <a:buSzPts val="2000"/>
            </a:pPr>
            <a:r>
              <a:rPr lang="ru-RU" sz="26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Диагностическая группа</a:t>
            </a:r>
            <a:endParaRPr sz="26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31"/>
          <p:cNvSpPr/>
          <p:nvPr/>
        </p:nvSpPr>
        <p:spPr>
          <a:xfrm>
            <a:off x="4161120" y="2160000"/>
            <a:ext cx="3867840" cy="1197600"/>
          </a:xfrm>
          <a:prstGeom prst="homePlate">
            <a:avLst>
              <a:gd name="adj" fmla="val 50000"/>
            </a:avLst>
          </a:prstGeom>
          <a:solidFill>
            <a:srgbClr val="6FA8DC"/>
          </a:solidFill>
          <a:ln>
            <a:noFill/>
          </a:ln>
        </p:spPr>
        <p:txBody>
          <a:bodyPr spcFirstLastPara="1" wrap="square" lIns="120000" tIns="121900" rIns="120000" bIns="121900" anchor="ctr" anchorCtr="0">
            <a:noAutofit/>
          </a:bodyPr>
          <a:lstStyle/>
          <a:p>
            <a:pPr>
              <a:buClr>
                <a:srgbClr val="000000"/>
              </a:buClr>
              <a:buSzPts val="2500"/>
            </a:pPr>
            <a:r>
              <a:rPr lang="ru-RU" sz="333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Аутизм</a:t>
            </a:r>
            <a:endParaRPr sz="33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31"/>
          <p:cNvSpPr/>
          <p:nvPr/>
        </p:nvSpPr>
        <p:spPr>
          <a:xfrm>
            <a:off x="4161120" y="3597600"/>
            <a:ext cx="3867840" cy="1197600"/>
          </a:xfrm>
          <a:prstGeom prst="homePlate">
            <a:avLst>
              <a:gd name="adj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120000" tIns="121900" rIns="120000" bIns="121900" anchor="ctr" anchorCtr="0">
            <a:no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ru-RU" sz="3200">
                <a:solidFill>
                  <a:srgbClr val="004586"/>
                </a:solidFill>
                <a:latin typeface="Calibri"/>
                <a:ea typeface="Calibri"/>
                <a:cs typeface="Calibri"/>
                <a:sym typeface="Calibri"/>
              </a:rPr>
              <a:t>Спектр аутизма</a:t>
            </a:r>
            <a:endParaRPr sz="3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31"/>
          <p:cNvSpPr/>
          <p:nvPr/>
        </p:nvSpPr>
        <p:spPr>
          <a:xfrm>
            <a:off x="4161120" y="5035680"/>
            <a:ext cx="3867840" cy="1197600"/>
          </a:xfrm>
          <a:prstGeom prst="homePlate">
            <a:avLst>
              <a:gd name="adj" fmla="val 50000"/>
            </a:avLst>
          </a:prstGeom>
          <a:solidFill>
            <a:srgbClr val="CFE2F3"/>
          </a:solidFill>
          <a:ln>
            <a:noFill/>
          </a:ln>
        </p:spPr>
        <p:txBody>
          <a:bodyPr spcFirstLastPara="1" wrap="square" lIns="120000" tIns="121900" rIns="120000" bIns="121900" anchor="ctr" anchorCtr="0">
            <a:no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ru-RU" sz="3200">
                <a:solidFill>
                  <a:srgbClr val="0B5394"/>
                </a:solidFill>
                <a:latin typeface="Calibri"/>
                <a:ea typeface="Calibri"/>
                <a:cs typeface="Calibri"/>
                <a:sym typeface="Calibri"/>
              </a:rPr>
              <a:t>Вне спектра аутизма</a:t>
            </a:r>
            <a:endParaRPr sz="3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2"/>
          <p:cNvSpPr/>
          <p:nvPr/>
        </p:nvSpPr>
        <p:spPr>
          <a:xfrm rot="-5400000">
            <a:off x="2953920" y="1380960"/>
            <a:ext cx="1720800" cy="3214080"/>
          </a:xfrm>
          <a:prstGeom prst="rect">
            <a:avLst/>
          </a:prstGeom>
          <a:solidFill>
            <a:srgbClr val="741B47"/>
          </a:solidFill>
          <a:ln>
            <a:noFill/>
          </a:ln>
        </p:spPr>
        <p:txBody>
          <a:bodyPr spcFirstLastPara="1" wrap="square" lIns="120000" tIns="60000" rIns="120000" bIns="60000" anchor="t" anchorCtr="0">
            <a:noAutofit/>
          </a:bodyPr>
          <a:lstStyle/>
          <a:p>
            <a:pPr algn="ctr">
              <a:buClr>
                <a:srgbClr val="000000"/>
              </a:buClr>
              <a:buSzPts val="2400"/>
            </a:pPr>
            <a:r>
              <a:rPr lang="ru-RU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Аутизм</a:t>
            </a:r>
            <a:endParaRPr sz="3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37" name="Google Shape;537;p32"/>
          <p:cNvGraphicFramePr/>
          <p:nvPr/>
        </p:nvGraphicFramePr>
        <p:xfrm>
          <a:off x="5376000" y="2125440"/>
          <a:ext cx="4608467" cy="411356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608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5246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ru-RU" sz="2900" b="0" u="none" strike="noStrike" cap="none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Высокая</a:t>
                      </a:r>
                      <a:endParaRPr sz="29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3200" marR="43200" marT="60967" marB="60967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586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246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ru-RU" sz="2900" b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Умеренная</a:t>
                      </a:r>
                      <a:endParaRPr sz="2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3200" marR="43200" marT="60967" marB="60967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18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246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ru-RU" sz="2900" b="0" u="none" strike="noStrike" cap="none">
                          <a:solidFill>
                            <a:srgbClr val="14374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Низкая</a:t>
                      </a:r>
                      <a:endParaRPr sz="2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3200" marR="43200" marT="60967" marB="60967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C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616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ru-RU" sz="2900" b="0" u="none" strike="noStrike" cap="none" dirty="0">
                          <a:solidFill>
                            <a:srgbClr val="14374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Минимальная/</a:t>
                      </a:r>
                      <a:endParaRPr sz="29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ru-RU" sz="2900" b="0" u="none" strike="noStrike" cap="none" dirty="0">
                          <a:solidFill>
                            <a:srgbClr val="14374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отсутствие симптомов</a:t>
                      </a:r>
                      <a:endParaRPr sz="2900" b="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3200" marR="43200" marT="60967" marB="60967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38" name="Google Shape;538;p32"/>
          <p:cNvSpPr/>
          <p:nvPr/>
        </p:nvSpPr>
        <p:spPr>
          <a:xfrm>
            <a:off x="5374080" y="1152000"/>
            <a:ext cx="460608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0000" tIns="121900" rIns="1200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ru-RU" sz="22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Степень выраженности симптомов, связанных со спектром аутизма</a:t>
            </a:r>
            <a:endParaRPr sz="22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32"/>
          <p:cNvSpPr/>
          <p:nvPr/>
        </p:nvSpPr>
        <p:spPr>
          <a:xfrm rot="-5400000">
            <a:off x="3395040" y="2707680"/>
            <a:ext cx="1700640" cy="2252160"/>
          </a:xfrm>
          <a:prstGeom prst="rect">
            <a:avLst/>
          </a:prstGeom>
          <a:solidFill>
            <a:srgbClr val="A64D79"/>
          </a:solidFill>
          <a:ln>
            <a:noFill/>
          </a:ln>
        </p:spPr>
        <p:txBody>
          <a:bodyPr spcFirstLastPara="1" wrap="square" lIns="120000" tIns="60000" rIns="120000" bIns="60000" anchor="t" anchorCtr="0">
            <a:noAutofit/>
          </a:bodyPr>
          <a:lstStyle/>
          <a:p>
            <a:pPr algn="ctr">
              <a:buClr>
                <a:srgbClr val="000000"/>
              </a:buClr>
              <a:buSzPts val="2400"/>
            </a:pPr>
            <a:r>
              <a:rPr lang="ru-RU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Спектр аутизма</a:t>
            </a:r>
            <a:endParaRPr sz="3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32"/>
          <p:cNvSpPr/>
          <p:nvPr/>
        </p:nvSpPr>
        <p:spPr>
          <a:xfrm rot="-5400000">
            <a:off x="3644640" y="4506240"/>
            <a:ext cx="2403840" cy="1053600"/>
          </a:xfrm>
          <a:prstGeom prst="rect">
            <a:avLst/>
          </a:prstGeom>
          <a:solidFill>
            <a:srgbClr val="D5A6BD"/>
          </a:solidFill>
          <a:ln>
            <a:noFill/>
          </a:ln>
        </p:spPr>
        <p:txBody>
          <a:bodyPr spcFirstLastPara="1" wrap="square" lIns="120000" tIns="60000" rIns="120000" bIns="60000" anchor="ctr" anchorCtr="0">
            <a:noAutofit/>
          </a:bodyPr>
          <a:lstStyle/>
          <a:p>
            <a:pPr algn="ctr">
              <a:buClr>
                <a:srgbClr val="000000"/>
              </a:buClr>
              <a:buSzPts val="2400"/>
            </a:pPr>
            <a:r>
              <a:rPr lang="ru-RU" sz="3200">
                <a:solidFill>
                  <a:srgbClr val="741B47"/>
                </a:solidFill>
                <a:latin typeface="Calibri"/>
                <a:ea typeface="Calibri"/>
                <a:cs typeface="Calibri"/>
                <a:sym typeface="Calibri"/>
              </a:rPr>
              <a:t>Вне спектра аутизма</a:t>
            </a:r>
            <a:endParaRPr sz="3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32"/>
          <p:cNvSpPr/>
          <p:nvPr/>
        </p:nvSpPr>
        <p:spPr>
          <a:xfrm>
            <a:off x="1129553" y="245760"/>
            <a:ext cx="9187032" cy="842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02000"/>
              </a:lnSpc>
              <a:buClr>
                <a:srgbClr val="000000"/>
              </a:buClr>
              <a:buSzPts val="30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ADOS-2</a:t>
            </a: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Arial"/>
                <a:sym typeface="Arial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Результат</a:t>
            </a:r>
            <a:endParaRPr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32"/>
          <p:cNvSpPr/>
          <p:nvPr/>
        </p:nvSpPr>
        <p:spPr>
          <a:xfrm>
            <a:off x="2207520" y="1278720"/>
            <a:ext cx="3164160" cy="842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0000" tIns="121900" rIns="1200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ru-RU" sz="2267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Диагностическая группа</a:t>
            </a:r>
            <a:endParaRPr sz="2267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1263" y="135648"/>
            <a:ext cx="11844336" cy="1219200"/>
          </a:xfrm>
        </p:spPr>
        <p:txBody>
          <a:bodyPr>
            <a:normAutofit/>
          </a:bodyPr>
          <a:lstStyle/>
          <a:p>
            <a:r>
              <a:rPr lang="ru-RU" sz="3600" dirty="0"/>
              <a:t>Интервью для диагностики аутизма (</a:t>
            </a:r>
            <a:r>
              <a:rPr lang="en-US" sz="3600" dirty="0"/>
              <a:t>ADIR</a:t>
            </a:r>
            <a:r>
              <a:rPr lang="ru-RU" sz="3600" dirty="0"/>
              <a:t>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3700" y="3463000"/>
            <a:ext cx="2046731" cy="28759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064" y="2106268"/>
            <a:ext cx="10453282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0"/>
              </a:spcBef>
              <a:spcAft>
                <a:spcPts val="1000"/>
              </a:spcAft>
              <a:buFont typeface="Arial" charset="0"/>
              <a:buChar char="•"/>
            </a:pPr>
            <a:r>
              <a:rPr lang="ru-RU" sz="2400" dirty="0"/>
              <a:t>Структурированное интервью с родителями об истории развития ребенка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Font typeface="Arial" charset="0"/>
              <a:buChar char="•"/>
            </a:pPr>
            <a:r>
              <a:rPr lang="ru-RU" sz="2400" dirty="0"/>
              <a:t>Время проведения 1,5 часа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Font typeface="Arial" charset="0"/>
              <a:buChar char="•"/>
            </a:pPr>
            <a:r>
              <a:rPr lang="ru-RU" sz="2400" dirty="0"/>
              <a:t>Требует высокой квалификации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Font typeface="Arial" charset="0"/>
              <a:buChar char="•"/>
            </a:pPr>
            <a:r>
              <a:rPr lang="ru-RU" sz="2400" dirty="0"/>
              <a:t>Для детей, ментальный возраст которых больше 2 лет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Font typeface="Arial" charset="0"/>
              <a:buChar char="•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402387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3960" y="250413"/>
            <a:ext cx="10515600" cy="861247"/>
          </a:xfrm>
        </p:spPr>
        <p:txBody>
          <a:bodyPr>
            <a:normAutofit/>
          </a:bodyPr>
          <a:lstStyle/>
          <a:p>
            <a:r>
              <a:rPr lang="ru-RU" sz="3600" dirty="0"/>
              <a:t>Структура интервью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047" y="2033686"/>
            <a:ext cx="9701561" cy="2635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ru-RU" sz="2400" dirty="0"/>
              <a:t>Библиографические данные</a:t>
            </a:r>
          </a:p>
          <a:p>
            <a:pPr marL="514350" indent="-514350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ru-RU" sz="2400" dirty="0"/>
              <a:t>Общая картина поведения</a:t>
            </a:r>
          </a:p>
          <a:p>
            <a:pPr marL="514350" indent="-514350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ru-RU" sz="2400" dirty="0"/>
              <a:t>Раннее развитие </a:t>
            </a:r>
          </a:p>
          <a:p>
            <a:pPr marL="514350" indent="-514350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ru-RU" sz="2400" dirty="0"/>
              <a:t>Приобретение и утрата речи / других навыков </a:t>
            </a:r>
          </a:p>
        </p:txBody>
      </p:sp>
    </p:spTree>
    <p:extLst>
      <p:ext uri="{BB962C8B-B14F-4D97-AF65-F5344CB8AC3E}">
        <p14:creationId xmlns:p14="http://schemas.microsoft.com/office/powerpoint/2010/main" val="3365280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475" y="107577"/>
            <a:ext cx="9263231" cy="1196471"/>
          </a:xfrm>
        </p:spPr>
        <p:txBody>
          <a:bodyPr>
            <a:normAutofit/>
          </a:bodyPr>
          <a:lstStyle/>
          <a:p>
            <a:r>
              <a:rPr lang="ru-RU" sz="3600" dirty="0"/>
              <a:t>Структура интервью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5926" y="2028918"/>
            <a:ext cx="9413838" cy="2606527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dirty="0"/>
              <a:t>Речевое и коммуникативное функционирование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dirty="0"/>
              <a:t>Социальное развитие и игра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dirty="0"/>
              <a:t>Интересы и формы поведения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dirty="0"/>
              <a:t>Общие особенности поведения – агрессия, </a:t>
            </a:r>
            <a:r>
              <a:rPr lang="ru-RU" sz="2400" dirty="0" err="1"/>
              <a:t>самоагрессия</a:t>
            </a:r>
            <a:r>
              <a:rPr lang="ru-RU" sz="2400" dirty="0"/>
              <a:t> и т.д.</a:t>
            </a:r>
          </a:p>
        </p:txBody>
      </p:sp>
    </p:spTree>
    <p:extLst>
      <p:ext uri="{BB962C8B-B14F-4D97-AF65-F5344CB8AC3E}">
        <p14:creationId xmlns:p14="http://schemas.microsoft.com/office/powerpoint/2010/main" val="94461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03D9D18-521F-BDC6-ED95-AB0D424493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8076467"/>
              </p:ext>
            </p:extLst>
          </p:nvPr>
        </p:nvGraphicFramePr>
        <p:xfrm>
          <a:off x="652631" y="1520478"/>
          <a:ext cx="10174514" cy="4749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B2D248F-9BFF-430C-CE41-6071412B5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643" y="698"/>
            <a:ext cx="8511142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Протокол</a:t>
            </a:r>
          </a:p>
        </p:txBody>
      </p:sp>
    </p:spTree>
    <p:extLst>
      <p:ext uri="{BB962C8B-B14F-4D97-AF65-F5344CB8AC3E}">
        <p14:creationId xmlns:p14="http://schemas.microsoft.com/office/powerpoint/2010/main" val="4124570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991" y="43031"/>
            <a:ext cx="8972774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Диагностический протокол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622" y="2052320"/>
            <a:ext cx="10653481" cy="230531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dirty="0"/>
              <a:t>Формальная, стандартизированная оценка поведения ребенка в течение всей жизни, позволяющая выявить риск наличия аутизм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24499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64125-EF26-A0C5-6424-56DAA4F1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000" y="0"/>
            <a:ext cx="9705371" cy="1325563"/>
          </a:xfrm>
        </p:spPr>
        <p:txBody>
          <a:bodyPr/>
          <a:lstStyle/>
          <a:p>
            <a:r>
              <a:rPr lang="ru-RU" dirty="0"/>
              <a:t>Расстройства аутистического спектра</a:t>
            </a:r>
            <a:endParaRPr lang="en-RU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807F773-45A3-E1E7-6726-A44FACF6CE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9824109"/>
              </p:ext>
            </p:extLst>
          </p:nvPr>
        </p:nvGraphicFramePr>
        <p:xfrm>
          <a:off x="402771" y="1800145"/>
          <a:ext cx="10515600" cy="3954780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val="47633401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67957104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39024399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967165426"/>
                    </a:ext>
                  </a:extLst>
                </a:gridCol>
              </a:tblGrid>
              <a:tr h="806732">
                <a:tc>
                  <a:txBody>
                    <a:bodyPr/>
                    <a:lstStyle/>
                    <a:p>
                      <a:endParaRPr lang="en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Легкие нарушения речи – отсутствие нарушений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Нарушения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Полное или почти полное отсутствие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188270"/>
                  </a:ext>
                </a:extLst>
              </a:tr>
              <a:tr h="1378166">
                <a:tc>
                  <a:txBody>
                    <a:bodyPr/>
                    <a:lstStyle/>
                    <a:p>
                      <a:pPr fontAlgn="t"/>
                      <a:br>
                        <a:rPr lang="en-GB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Без нарушений интеллектуального развития</a:t>
                      </a:r>
                      <a:br>
                        <a:rPr lang="en-GB" dirty="0">
                          <a:effectLst/>
                        </a:rPr>
                      </a:b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6A02.0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6A02.2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RU">
                          <a:effectLst/>
                        </a:rPr>
                        <a:t>_____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683257"/>
                  </a:ext>
                </a:extLst>
              </a:tr>
              <a:tr h="894127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С нарушениями интеллектуального развития</a:t>
                      </a: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6A02.1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6A02.3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dirty="0">
                          <a:effectLst/>
                        </a:rPr>
                        <a:t>6A02.5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860398"/>
                  </a:ext>
                </a:extLst>
              </a:tr>
              <a:tr h="410089">
                <a:tc>
                  <a:txBody>
                    <a:bodyPr/>
                    <a:lstStyle/>
                    <a:p>
                      <a:pPr fontAlgn="t"/>
                      <a:endParaRPr lang="en-RU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15561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AC47D140-0941-87C5-372E-4546B5BBA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298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RU" altLang="en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RU" altLang="en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107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202" y="117699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Протокол «в настоящее время»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893" y="2073051"/>
            <a:ext cx="10597179" cy="25527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Оценка функционирования в различных областях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План лечения и сопровождения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Динамика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15944691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F06E-31B0-9A02-70A3-8B4A4525B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1949" y="1544076"/>
            <a:ext cx="3997464" cy="287460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 dirty="0" err="1">
                <a:latin typeface="+mj-lt"/>
                <a:ea typeface="+mj-ea"/>
                <a:cs typeface="+mj-cs"/>
              </a:rPr>
              <a:t>Диагностика</a:t>
            </a:r>
            <a:r>
              <a:rPr lang="en-US" sz="36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latin typeface="+mj-lt"/>
                <a:ea typeface="+mj-ea"/>
                <a:cs typeface="+mj-cs"/>
              </a:rPr>
              <a:t>интеллекта</a:t>
            </a:r>
            <a:endParaRPr lang="en-US" sz="36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A green and blue line graph&#10;&#10;Description automatically generated">
            <a:extLst>
              <a:ext uri="{FF2B5EF4-FFF2-40B4-BE49-F238E27FC236}">
                <a16:creationId xmlns:a16="http://schemas.microsoft.com/office/drawing/2014/main" id="{3D3B4285-6E0C-7ADC-1174-3D246CAE3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41" y="1250680"/>
            <a:ext cx="5548860" cy="443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986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6E203A-ECD4-E540-9624-D4643B56E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086" y="261932"/>
            <a:ext cx="10515600" cy="838209"/>
          </a:xfrm>
        </p:spPr>
        <p:txBody>
          <a:bodyPr>
            <a:normAutofit/>
          </a:bodyPr>
          <a:lstStyle/>
          <a:p>
            <a:r>
              <a:rPr lang="ru-RU" sz="3600" dirty="0"/>
              <a:t>Интеллект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BF13B3-140E-8242-A5BA-1F185F05B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927" y="2152631"/>
            <a:ext cx="10027024" cy="25527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dirty="0"/>
              <a:t>Общая способность к познанию и решению проблем, которая объединяет все познавательные способности: </a:t>
            </a:r>
            <a:r>
              <a:rPr lang="ru-RU" sz="2400" i="1" dirty="0"/>
              <a:t>ощущение, восприятие, память, представление, мышление, воображение, внимание, воля, 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21061857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878ED3-9785-5843-8431-E652F113E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76" y="171488"/>
            <a:ext cx="10515600" cy="947308"/>
          </a:xfrm>
        </p:spPr>
        <p:txBody>
          <a:bodyPr>
            <a:normAutofit/>
          </a:bodyPr>
          <a:lstStyle/>
          <a:p>
            <a:r>
              <a:rPr lang="ru-RU" sz="3600" dirty="0"/>
              <a:t>Интеллект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93F2D2-74C8-9F4A-806D-0D0B9C7B1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124" y="1492138"/>
            <a:ext cx="10338099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Подвижный (</a:t>
            </a:r>
            <a:r>
              <a:rPr lang="en-US" sz="2400" dirty="0"/>
              <a:t>= </a:t>
            </a:r>
            <a:r>
              <a:rPr lang="ru-RU" sz="2400" dirty="0"/>
              <a:t>невербальный, </a:t>
            </a:r>
            <a:r>
              <a:rPr lang="en-US" sz="2400" dirty="0"/>
              <a:t>= g-</a:t>
            </a:r>
            <a:r>
              <a:rPr lang="ru-RU" sz="2400" dirty="0"/>
              <a:t>фактор) -  </a:t>
            </a:r>
            <a:r>
              <a:rPr lang="ru-RU" sz="2400" i="1" dirty="0"/>
              <a:t>способность мыслить логически, анализировать и решать задачи, выходящие за пределы предыдущего опыта</a:t>
            </a:r>
          </a:p>
          <a:p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dirty="0" err="1"/>
              <a:t>Кристализованный</a:t>
            </a:r>
            <a:r>
              <a:rPr lang="ru-RU" sz="2400" dirty="0"/>
              <a:t> (</a:t>
            </a:r>
            <a:r>
              <a:rPr lang="en-US" sz="2400" dirty="0"/>
              <a:t>= </a:t>
            </a:r>
            <a:r>
              <a:rPr lang="ru-RU" sz="2400" dirty="0"/>
              <a:t>вербальный) - </a:t>
            </a:r>
            <a:r>
              <a:rPr lang="ru-RU" sz="2400" i="1" dirty="0"/>
              <a:t>накопленный опыт и способность использовать усвоенные знания и навыки</a:t>
            </a:r>
          </a:p>
        </p:txBody>
      </p:sp>
    </p:spTree>
    <p:extLst>
      <p:ext uri="{BB962C8B-B14F-4D97-AF65-F5344CB8AC3E}">
        <p14:creationId xmlns:p14="http://schemas.microsoft.com/office/powerpoint/2010/main" val="28792432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704BF4-14BF-E444-B100-54AE486B8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31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Измерение интеллекта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013A70-14FC-1A46-A9E3-B9B567FAD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833" y="1818346"/>
            <a:ext cx="10853928" cy="35819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Методики, измеряющие интеллект обычно включают порядка 10 различных </a:t>
            </a:r>
            <a:r>
              <a:rPr lang="ru-RU" sz="2400" dirty="0" err="1"/>
              <a:t>субтестов</a:t>
            </a:r>
            <a:r>
              <a:rPr lang="ru-RU" sz="2400" dirty="0"/>
              <a:t>, направленных на оценку различных способностей</a:t>
            </a:r>
          </a:p>
          <a:p>
            <a:pPr>
              <a:lnSpc>
                <a:spcPct val="150000"/>
              </a:lnSpc>
            </a:pP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dirty="0"/>
              <a:t>У каждого человека есть свой профиль интеллекта – совокупность сильных и слабых сторон познавательных способностей</a:t>
            </a:r>
          </a:p>
        </p:txBody>
      </p:sp>
    </p:spTree>
    <p:extLst>
      <p:ext uri="{BB962C8B-B14F-4D97-AF65-F5344CB8AC3E}">
        <p14:creationId xmlns:p14="http://schemas.microsoft.com/office/powerpoint/2010/main" val="40882552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B4006F-6712-7648-A0D9-C4EB20152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355" y="10758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Профиль интеллекта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704CFBD-EBDD-5B36-241A-B30EAF32EA29}"/>
              </a:ext>
            </a:extLst>
          </p:cNvPr>
          <p:cNvGrpSpPr/>
          <p:nvPr/>
        </p:nvGrpSpPr>
        <p:grpSpPr>
          <a:xfrm>
            <a:off x="1239624" y="1856776"/>
            <a:ext cx="6075576" cy="4254437"/>
            <a:chOff x="1842052" y="1243590"/>
            <a:chExt cx="6075576" cy="4254437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70569775-C17D-2447-A243-74B278FA01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696" t="6763" r="11877" b="54652"/>
            <a:stretch/>
          </p:blipFill>
          <p:spPr>
            <a:xfrm>
              <a:off x="1842052" y="1243590"/>
              <a:ext cx="6075576" cy="425443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6" name="Прямая соединительная линия 5">
              <a:extLst>
                <a:ext uri="{FF2B5EF4-FFF2-40B4-BE49-F238E27FC236}">
                  <a16:creationId xmlns:a16="http://schemas.microsoft.com/office/drawing/2014/main" id="{69EDCAB5-A5A1-2A42-ABBA-0F438AA24524}"/>
                </a:ext>
              </a:extLst>
            </p:cNvPr>
            <p:cNvCxnSpPr>
              <a:cxnSpLocks/>
            </p:cNvCxnSpPr>
            <p:nvPr/>
          </p:nvCxnSpPr>
          <p:spPr>
            <a:xfrm>
              <a:off x="3047376" y="2518384"/>
              <a:ext cx="487025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870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DB2DC-7AEF-F342-8DC8-7265BFBA3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749" y="85427"/>
            <a:ext cx="9327776" cy="1087158"/>
          </a:xfrm>
        </p:spPr>
        <p:txBody>
          <a:bodyPr>
            <a:normAutofit/>
          </a:bodyPr>
          <a:lstStyle/>
          <a:p>
            <a:r>
              <a:rPr lang="ru-RU" sz="3600" dirty="0"/>
              <a:t>Индекс интеллекта (</a:t>
            </a:r>
            <a:r>
              <a:rPr lang="en-US" sz="3600" dirty="0"/>
              <a:t>IQ</a:t>
            </a:r>
            <a:r>
              <a:rPr lang="ru-RU" sz="3600" dirty="0"/>
              <a:t>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D6A319-920C-AB41-9B16-661F27B52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833" y="1881649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/>
              <a:t>Это усредненное значение результатов по всем шкалам методики</a:t>
            </a:r>
          </a:p>
        </p:txBody>
      </p:sp>
    </p:spTree>
    <p:extLst>
      <p:ext uri="{BB962C8B-B14F-4D97-AF65-F5344CB8AC3E}">
        <p14:creationId xmlns:p14="http://schemas.microsoft.com/office/powerpoint/2010/main" val="29893046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4F0833-3343-D24A-8ED7-A31264B8F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579753"/>
            <a:ext cx="9490217" cy="470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128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9F20CB-4499-054B-833B-D927E745A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363" y="206629"/>
            <a:ext cx="8627096" cy="902843"/>
          </a:xfrm>
        </p:spPr>
        <p:txBody>
          <a:bodyPr>
            <a:normAutofit/>
          </a:bodyPr>
          <a:lstStyle/>
          <a:p>
            <a:r>
              <a:rPr lang="ru-RU" sz="3600" dirty="0"/>
              <a:t>Интеллект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0A83E2-4C93-884B-B64D-EFBEE4AA7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1109472"/>
            <a:ext cx="9530080" cy="5527446"/>
          </a:xfrm>
          <a:prstGeom prst="rect">
            <a:avLst/>
          </a:prstGeom>
          <a:solidFill>
            <a:schemeClr val="bg1">
              <a:alpha val="96000"/>
            </a:schemeClr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695288-E8E4-004A-A520-4C29A31465D9}"/>
              </a:ext>
            </a:extLst>
          </p:cNvPr>
          <p:cNvSpPr txBox="1"/>
          <p:nvPr/>
        </p:nvSpPr>
        <p:spPr>
          <a:xfrm>
            <a:off x="7084831" y="1535556"/>
            <a:ext cx="3180833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dirty="0"/>
              <a:t>Нормальный интеллект:</a:t>
            </a:r>
          </a:p>
          <a:p>
            <a:pPr algn="ctr"/>
            <a:r>
              <a:rPr lang="ru-RU" sz="2200" dirty="0"/>
              <a:t> </a:t>
            </a:r>
            <a:r>
              <a:rPr lang="ru-RU" sz="2200" b="1" dirty="0"/>
              <a:t>85 – 115</a:t>
            </a:r>
          </a:p>
          <a:p>
            <a:pPr algn="ctr"/>
            <a:r>
              <a:rPr lang="ru-RU" sz="2200" dirty="0"/>
              <a:t>Среднее значение </a:t>
            </a:r>
          </a:p>
          <a:p>
            <a:pPr algn="ctr"/>
            <a:r>
              <a:rPr lang="ru-RU" sz="2200" b="1" dirty="0"/>
              <a:t>100 +- 15</a:t>
            </a:r>
          </a:p>
        </p:txBody>
      </p:sp>
    </p:spTree>
    <p:extLst>
      <p:ext uri="{BB962C8B-B14F-4D97-AF65-F5344CB8AC3E}">
        <p14:creationId xmlns:p14="http://schemas.microsoft.com/office/powerpoint/2010/main" val="26087807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E1C0F0-9F5C-FE4F-B031-F10F5E28C8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79" b="10222"/>
          <a:stretch/>
        </p:blipFill>
        <p:spPr>
          <a:xfrm>
            <a:off x="1239733" y="350520"/>
            <a:ext cx="8535379" cy="615696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E3C3128-050E-9B4F-9CCE-7318027C691D}"/>
              </a:ext>
            </a:extLst>
          </p:cNvPr>
          <p:cNvSpPr/>
          <p:nvPr/>
        </p:nvSpPr>
        <p:spPr>
          <a:xfrm>
            <a:off x="9775112" y="927854"/>
            <a:ext cx="1854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Spiker</a:t>
            </a:r>
            <a:r>
              <a:rPr lang="ru-RU" dirty="0"/>
              <a:t> </a:t>
            </a:r>
            <a:r>
              <a:rPr lang="en-US" dirty="0"/>
              <a:t>et al., 2001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46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04868026"/>
              </p:ext>
            </p:extLst>
          </p:nvPr>
        </p:nvGraphicFramePr>
        <p:xfrm>
          <a:off x="784924" y="1780489"/>
          <a:ext cx="9900745" cy="3942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0809C05-B333-6B80-334A-40D6D02B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450" y="0"/>
            <a:ext cx="9139691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Системная модель диагностики РАС</a:t>
            </a:r>
            <a:endParaRPr lang="en-RU" sz="3600" dirty="0"/>
          </a:p>
        </p:txBody>
      </p:sp>
    </p:spTree>
    <p:extLst>
      <p:ext uri="{BB962C8B-B14F-4D97-AF65-F5344CB8AC3E}">
        <p14:creationId xmlns:p14="http://schemas.microsoft.com/office/powerpoint/2010/main" val="27505294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B2D3C252-4371-FB43-9832-8D814D1A5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783" y="18254"/>
            <a:ext cx="8721495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Интеллект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при аут</a:t>
            </a:r>
            <a:r>
              <a:rPr lang="ru-RU" dirty="0"/>
              <a:t>и</a:t>
            </a:r>
            <a:r>
              <a:rPr lang="ru-RU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зме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CE8295-E516-C342-8965-172AE4DE9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205" y="1825626"/>
            <a:ext cx="857406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895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64125-EF26-A0C5-6424-56DAA4F1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6" y="119136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Расстройства аутистического спектра</a:t>
            </a:r>
            <a:endParaRPr lang="en-RU" sz="36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807F773-45A3-E1E7-6726-A44FACF6CE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6599332"/>
              </p:ext>
            </p:extLst>
          </p:nvPr>
        </p:nvGraphicFramePr>
        <p:xfrm>
          <a:off x="838200" y="1916260"/>
          <a:ext cx="10166872" cy="3954780"/>
        </p:xfrm>
        <a:graphic>
          <a:graphicData uri="http://schemas.openxmlformats.org/drawingml/2006/table">
            <a:tbl>
              <a:tblPr/>
              <a:tblGrid>
                <a:gridCol w="2541718">
                  <a:extLst>
                    <a:ext uri="{9D8B030D-6E8A-4147-A177-3AD203B41FA5}">
                      <a16:colId xmlns:a16="http://schemas.microsoft.com/office/drawing/2014/main" val="476334010"/>
                    </a:ext>
                  </a:extLst>
                </a:gridCol>
                <a:gridCol w="2541718">
                  <a:extLst>
                    <a:ext uri="{9D8B030D-6E8A-4147-A177-3AD203B41FA5}">
                      <a16:colId xmlns:a16="http://schemas.microsoft.com/office/drawing/2014/main" val="679571044"/>
                    </a:ext>
                  </a:extLst>
                </a:gridCol>
                <a:gridCol w="2541718">
                  <a:extLst>
                    <a:ext uri="{9D8B030D-6E8A-4147-A177-3AD203B41FA5}">
                      <a16:colId xmlns:a16="http://schemas.microsoft.com/office/drawing/2014/main" val="3390243998"/>
                    </a:ext>
                  </a:extLst>
                </a:gridCol>
                <a:gridCol w="2541718">
                  <a:extLst>
                    <a:ext uri="{9D8B030D-6E8A-4147-A177-3AD203B41FA5}">
                      <a16:colId xmlns:a16="http://schemas.microsoft.com/office/drawing/2014/main" val="2967165426"/>
                    </a:ext>
                  </a:extLst>
                </a:gridCol>
              </a:tblGrid>
              <a:tr h="806732">
                <a:tc>
                  <a:txBody>
                    <a:bodyPr/>
                    <a:lstStyle/>
                    <a:p>
                      <a:endParaRPr lang="en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Легкие нарушения речи – отсутствие нарушений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Нарушения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Полное или почти полное отсутствие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188270"/>
                  </a:ext>
                </a:extLst>
              </a:tr>
              <a:tr h="1378166">
                <a:tc>
                  <a:txBody>
                    <a:bodyPr/>
                    <a:lstStyle/>
                    <a:p>
                      <a:pPr fontAlgn="t"/>
                      <a:br>
                        <a:rPr lang="en-GB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Без нарушений интеллектуального развития</a:t>
                      </a:r>
                      <a:br>
                        <a:rPr lang="en-GB" dirty="0">
                          <a:effectLst/>
                        </a:rPr>
                      </a:b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6A02.0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6A02.2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RU">
                          <a:effectLst/>
                        </a:rPr>
                        <a:t>_____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683257"/>
                  </a:ext>
                </a:extLst>
              </a:tr>
              <a:tr h="894127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С нарушениями интеллектуального развития</a:t>
                      </a: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6A02.1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6A02.3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dirty="0">
                          <a:effectLst/>
                        </a:rPr>
                        <a:t>6A02.5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860398"/>
                  </a:ext>
                </a:extLst>
              </a:tr>
              <a:tr h="410089">
                <a:tc>
                  <a:txBody>
                    <a:bodyPr/>
                    <a:lstStyle/>
                    <a:p>
                      <a:pPr fontAlgn="t"/>
                      <a:endParaRPr lang="en-RU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15561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AC47D140-0941-87C5-372E-4546B5BBA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298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RU" altLang="en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RU" altLang="en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B1BEC24-DB2E-561E-BEC2-A0481BB96C28}"/>
                  </a:ext>
                </a:extLst>
              </p14:cNvPr>
              <p14:cNvContentPartPr/>
              <p14:nvPr/>
            </p14:nvContentPartPr>
            <p14:xfrm>
              <a:off x="483743" y="4448403"/>
              <a:ext cx="369000" cy="9000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B1BEC24-DB2E-561E-BEC2-A0481BB96C2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7743" y="4412403"/>
                <a:ext cx="440640" cy="97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66033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85426"/>
            <a:ext cx="1106805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Особенности интеллекта при аутизме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004" y="1924964"/>
            <a:ext cx="10905918" cy="36750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60 - 80 %  -- снижение интеллекта. Функционирование на уровне умственной отсталости</a:t>
            </a:r>
          </a:p>
          <a:p>
            <a:pPr>
              <a:lnSpc>
                <a:spcPct val="150000"/>
              </a:lnSpc>
            </a:pPr>
            <a:r>
              <a:rPr lang="ru-RU" sz="2400" b="1" dirty="0"/>
              <a:t>Своеобразный профиль интеллекта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Асинхронное, дисгармоничное развитие</a:t>
            </a:r>
          </a:p>
          <a:p>
            <a:pPr>
              <a:lnSpc>
                <a:spcPct val="150000"/>
              </a:lnSpc>
            </a:pPr>
            <a:endParaRPr lang="ru-RU" sz="2400" dirty="0"/>
          </a:p>
          <a:p>
            <a:pPr>
              <a:lnSpc>
                <a:spcPct val="150000"/>
              </a:lnSpc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757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3AA4528-4ADA-8042-8763-A003E4BA46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4"/>
          <a:stretch/>
        </p:blipFill>
        <p:spPr bwMode="auto">
          <a:xfrm>
            <a:off x="634702" y="720371"/>
            <a:ext cx="6901988" cy="509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2EA319-ECA7-7345-B3C6-62ABAD049BA6}"/>
              </a:ext>
            </a:extLst>
          </p:cNvPr>
          <p:cNvSpPr txBox="1"/>
          <p:nvPr/>
        </p:nvSpPr>
        <p:spPr>
          <a:xfrm>
            <a:off x="1812733" y="1967986"/>
            <a:ext cx="1203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US" dirty="0"/>
              <a:t>ВФ аутизм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4E9967-816D-D94E-9014-FA6B93905482}"/>
              </a:ext>
            </a:extLst>
          </p:cNvPr>
          <p:cNvSpPr txBox="1"/>
          <p:nvPr/>
        </p:nvSpPr>
        <p:spPr>
          <a:xfrm>
            <a:off x="1812733" y="3538109"/>
            <a:ext cx="1361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US" dirty="0"/>
              <a:t>НФ аутизм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82E1619-C0C7-2445-809B-EA31CC9D4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8326" y="1392968"/>
            <a:ext cx="3709817" cy="1325563"/>
          </a:xfrm>
        </p:spPr>
        <p:txBody>
          <a:bodyPr>
            <a:normAutofit/>
          </a:bodyPr>
          <a:lstStyle/>
          <a:p>
            <a:r>
              <a:rPr lang="ru-RU" sz="2800" dirty="0"/>
              <a:t>Неравномерный профиль способностей</a:t>
            </a:r>
          </a:p>
        </p:txBody>
      </p:sp>
    </p:spTree>
    <p:extLst>
      <p:ext uri="{BB962C8B-B14F-4D97-AF65-F5344CB8AC3E}">
        <p14:creationId xmlns:p14="http://schemas.microsoft.com/office/powerpoint/2010/main" val="17254407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>
            <a:extLst>
              <a:ext uri="{FF2B5EF4-FFF2-40B4-BE49-F238E27FC236}">
                <a16:creationId xmlns:a16="http://schemas.microsoft.com/office/drawing/2014/main" id="{282CB014-1396-5A46-BD48-34E455B8E7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4"/>
          <a:stretch/>
        </p:blipFill>
        <p:spPr bwMode="auto">
          <a:xfrm>
            <a:off x="3029464" y="1711375"/>
            <a:ext cx="5277243" cy="38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4B4343-B644-594C-89A5-A52309061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520" y="176422"/>
            <a:ext cx="10515600" cy="1012524"/>
          </a:xfrm>
        </p:spPr>
        <p:txBody>
          <a:bodyPr>
            <a:normAutofit/>
          </a:bodyPr>
          <a:lstStyle/>
          <a:p>
            <a:r>
              <a:rPr lang="ru-RU" sz="3500" dirty="0"/>
              <a:t>Когнитивный профиль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9FEDE5E-829B-0646-BD29-13E8D9D74A92}"/>
              </a:ext>
            </a:extLst>
          </p:cNvPr>
          <p:cNvSpPr/>
          <p:nvPr/>
        </p:nvSpPr>
        <p:spPr>
          <a:xfrm>
            <a:off x="8953538" y="2111186"/>
            <a:ext cx="2279476" cy="5304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Треугольники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15208B3-3458-2A46-AEBC-BB5075BD088A}"/>
              </a:ext>
            </a:extLst>
          </p:cNvPr>
          <p:cNvSpPr/>
          <p:nvPr/>
        </p:nvSpPr>
        <p:spPr>
          <a:xfrm>
            <a:off x="8953538" y="3822662"/>
            <a:ext cx="2279476" cy="5304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Логические последовательности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6992279-82F8-2941-A189-F871787A2056}"/>
              </a:ext>
            </a:extLst>
          </p:cNvPr>
          <p:cNvSpPr/>
          <p:nvPr/>
        </p:nvSpPr>
        <p:spPr>
          <a:xfrm>
            <a:off x="606949" y="2499360"/>
            <a:ext cx="1685924" cy="4970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Долговременная память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4CD65E2-2F6A-7D41-9417-44EFDABE5AA2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2292873" y="2735797"/>
            <a:ext cx="3076937" cy="1207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4E5B8F8E-9FE4-A94B-9C8E-63A3C36DA56C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2292873" y="2747867"/>
            <a:ext cx="3076937" cy="30985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056F17F-81F7-3847-8A94-A949D732220D}"/>
              </a:ext>
            </a:extLst>
          </p:cNvPr>
          <p:cNvSpPr/>
          <p:nvPr/>
        </p:nvSpPr>
        <p:spPr>
          <a:xfrm>
            <a:off x="606949" y="3514244"/>
            <a:ext cx="1685924" cy="48291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err="1">
                <a:solidFill>
                  <a:schemeClr val="tx1"/>
                </a:solidFill>
              </a:rPr>
              <a:t>Гештальты</a:t>
            </a:r>
            <a:endParaRPr lang="ru-RU" sz="1500" dirty="0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3C942F09-4354-9F49-97E8-2E6374E5E18D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2292873" y="3724503"/>
            <a:ext cx="2189431" cy="3120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E391ADC-4118-7741-97F9-E10023E434CA}"/>
              </a:ext>
            </a:extLst>
          </p:cNvPr>
          <p:cNvSpPr/>
          <p:nvPr/>
        </p:nvSpPr>
        <p:spPr>
          <a:xfrm>
            <a:off x="584089" y="4543224"/>
            <a:ext cx="1731644" cy="4970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Сюжетные картинки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2A29E31-AD35-874C-A862-339EA4C602F6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2315733" y="4087569"/>
            <a:ext cx="3558541" cy="70416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785133EF-34EA-D446-B095-5CB3EA126E98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6317728" y="2365156"/>
            <a:ext cx="2635810" cy="1123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FDF4074C-783A-6B40-8EAD-EB06F7784D23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7243948" y="4087869"/>
            <a:ext cx="170959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AF49A25C-EE50-CC49-8EE5-BDF006848342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2315733" y="3226277"/>
            <a:ext cx="3558541" cy="1565454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3D873F21-E5F2-5645-A598-29FF583720FB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6317728" y="2376393"/>
            <a:ext cx="2635810" cy="105260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65DDE63E-F556-1041-A78A-975964467B91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7243948" y="3226277"/>
            <a:ext cx="1709590" cy="86159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32373E1F-E64E-EB42-894E-0DCCC6640512}"/>
              </a:ext>
            </a:extLst>
          </p:cNvPr>
          <p:cNvSpPr/>
          <p:nvPr/>
        </p:nvSpPr>
        <p:spPr>
          <a:xfrm>
            <a:off x="8953538" y="2961071"/>
            <a:ext cx="2279476" cy="5304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Рабочая слухоречевая память</a:t>
            </a: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3D5D1EE0-D4E9-B845-914B-00DB0DD3EF90}"/>
              </a:ext>
            </a:extLst>
          </p:cNvPr>
          <p:cNvCxnSpPr>
            <a:cxnSpLocks/>
          </p:cNvCxnSpPr>
          <p:nvPr/>
        </p:nvCxnSpPr>
        <p:spPr>
          <a:xfrm flipH="1" flipV="1">
            <a:off x="8134597" y="3223810"/>
            <a:ext cx="818941" cy="7157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C95BD42B-A80E-5746-9544-A7D4A9AD9B4A}"/>
              </a:ext>
            </a:extLst>
          </p:cNvPr>
          <p:cNvCxnSpPr>
            <a:cxnSpLocks/>
          </p:cNvCxnSpPr>
          <p:nvPr/>
        </p:nvCxnSpPr>
        <p:spPr>
          <a:xfrm flipH="1">
            <a:off x="8186642" y="3353675"/>
            <a:ext cx="766897" cy="37082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41006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64125-EF26-A0C5-6424-56DAA4F1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077" y="119136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Расстройства аутистического спектра</a:t>
            </a:r>
            <a:endParaRPr lang="en-RU" sz="36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807F773-45A3-E1E7-6726-A44FACF6CE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06033"/>
              </p:ext>
            </p:extLst>
          </p:nvPr>
        </p:nvGraphicFramePr>
        <p:xfrm>
          <a:off x="838200" y="1916260"/>
          <a:ext cx="9833388" cy="3954780"/>
        </p:xfrm>
        <a:graphic>
          <a:graphicData uri="http://schemas.openxmlformats.org/drawingml/2006/table">
            <a:tbl>
              <a:tblPr/>
              <a:tblGrid>
                <a:gridCol w="2458347">
                  <a:extLst>
                    <a:ext uri="{9D8B030D-6E8A-4147-A177-3AD203B41FA5}">
                      <a16:colId xmlns:a16="http://schemas.microsoft.com/office/drawing/2014/main" val="476334010"/>
                    </a:ext>
                  </a:extLst>
                </a:gridCol>
                <a:gridCol w="2458347">
                  <a:extLst>
                    <a:ext uri="{9D8B030D-6E8A-4147-A177-3AD203B41FA5}">
                      <a16:colId xmlns:a16="http://schemas.microsoft.com/office/drawing/2014/main" val="679571044"/>
                    </a:ext>
                  </a:extLst>
                </a:gridCol>
                <a:gridCol w="2458347">
                  <a:extLst>
                    <a:ext uri="{9D8B030D-6E8A-4147-A177-3AD203B41FA5}">
                      <a16:colId xmlns:a16="http://schemas.microsoft.com/office/drawing/2014/main" val="3390243998"/>
                    </a:ext>
                  </a:extLst>
                </a:gridCol>
                <a:gridCol w="2458347">
                  <a:extLst>
                    <a:ext uri="{9D8B030D-6E8A-4147-A177-3AD203B41FA5}">
                      <a16:colId xmlns:a16="http://schemas.microsoft.com/office/drawing/2014/main" val="2967165426"/>
                    </a:ext>
                  </a:extLst>
                </a:gridCol>
              </a:tblGrid>
              <a:tr h="885160">
                <a:tc>
                  <a:txBody>
                    <a:bodyPr/>
                    <a:lstStyle/>
                    <a:p>
                      <a:endParaRPr lang="en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Легкие нарушения речи – отсутствие нарушений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Нарушения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Полное или почти полное отсутствие речи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188270"/>
                  </a:ext>
                </a:extLst>
              </a:tr>
              <a:tr h="1512148">
                <a:tc>
                  <a:txBody>
                    <a:bodyPr/>
                    <a:lstStyle/>
                    <a:p>
                      <a:pPr fontAlgn="t"/>
                      <a:br>
                        <a:rPr lang="en-GB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Без нарушений интеллектуального развития</a:t>
                      </a:r>
                      <a:br>
                        <a:rPr lang="en-GB" dirty="0">
                          <a:effectLst/>
                        </a:rPr>
                      </a:b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6A02.0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6A02.2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RU">
                          <a:effectLst/>
                        </a:rPr>
                        <a:t>_____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683257"/>
                  </a:ext>
                </a:extLst>
              </a:tr>
              <a:tr h="981052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С нарушениями интеллектуального развития</a:t>
                      </a: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>
                          <a:effectLst/>
                        </a:rPr>
                        <a:t>6A02.1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dirty="0">
                          <a:effectLst/>
                        </a:rPr>
                        <a:t>6A02.3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dirty="0">
                          <a:effectLst/>
                        </a:rPr>
                        <a:t>6A02.5</a:t>
                      </a: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860398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fontAlgn="t"/>
                      <a:endParaRPr lang="en-RU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RU" dirty="0">
                        <a:effectLst/>
                      </a:endParaRPr>
                    </a:p>
                  </a:txBody>
                  <a:tcPr marL="95250" marR="95250" marT="95250" marB="9525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15561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AC47D140-0941-87C5-372E-4546B5BBA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298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RU" altLang="en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RU" altLang="en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E561F51-E2C6-BEBD-4327-165267D14EF1}"/>
                  </a:ext>
                </a:extLst>
              </p14:cNvPr>
              <p14:cNvContentPartPr/>
              <p14:nvPr/>
            </p14:nvContentPartPr>
            <p14:xfrm>
              <a:off x="412118" y="3152147"/>
              <a:ext cx="369000" cy="900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E561F51-E2C6-BEBD-4327-165267D14EF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6118" y="3116147"/>
                <a:ext cx="440640" cy="97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43927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07F5F-05BE-CF43-8036-3ADF86E87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890" y="2391"/>
            <a:ext cx="10515600" cy="1325563"/>
          </a:xfrm>
        </p:spPr>
        <p:txBody>
          <a:bodyPr>
            <a:normAutofit/>
          </a:bodyPr>
          <a:lstStyle/>
          <a:p>
            <a:r>
              <a:rPr lang="ru-US" sz="3600" dirty="0"/>
              <a:t>Тест Векслера (</a:t>
            </a:r>
            <a:r>
              <a:rPr lang="en-US" sz="3600" dirty="0"/>
              <a:t>WISC-III</a:t>
            </a:r>
            <a:r>
              <a:rPr lang="ru-US" sz="3600" dirty="0"/>
              <a:t>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CE8282-3C6A-834D-81CB-4CC483483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070" y="2594994"/>
            <a:ext cx="10515600" cy="239953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Нормы были собраны в 1970 гг.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Выборка составила 60 человек (?)</a:t>
            </a:r>
            <a:endParaRPr lang="ru-US" sz="2400" dirty="0"/>
          </a:p>
        </p:txBody>
      </p:sp>
    </p:spTree>
    <p:extLst>
      <p:ext uri="{BB962C8B-B14F-4D97-AF65-F5344CB8AC3E}">
        <p14:creationId xmlns:p14="http://schemas.microsoft.com/office/powerpoint/2010/main" val="385048919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4F0833-3343-D24A-8ED7-A31264B8F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007" y="1101277"/>
            <a:ext cx="9393398" cy="465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6210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459;p32">
            <a:extLst>
              <a:ext uri="{FF2B5EF4-FFF2-40B4-BE49-F238E27FC236}">
                <a16:creationId xmlns:a16="http://schemas.microsoft.com/office/drawing/2014/main" id="{3EB4ACDC-049E-FE47-96C6-0C716166A908}"/>
              </a:ext>
            </a:extLst>
          </p:cNvPr>
          <p:cNvSpPr/>
          <p:nvPr/>
        </p:nvSpPr>
        <p:spPr>
          <a:xfrm>
            <a:off x="366160" y="2808394"/>
            <a:ext cx="5138808" cy="1237401"/>
          </a:xfrm>
          <a:prstGeom prst="rect">
            <a:avLst/>
          </a:prstGeom>
          <a:noFill/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ts val="2300"/>
            </a:pPr>
            <a:r>
              <a:rPr lang="en-US" sz="3600" dirty="0" err="1">
                <a:latin typeface="+mj-lt"/>
                <a:ea typeface="+mj-ea"/>
                <a:cs typeface="+mj-cs"/>
                <a:sym typeface="Calibri"/>
              </a:rPr>
              <a:t>Международные</a:t>
            </a:r>
            <a:r>
              <a:rPr lang="en-US" sz="3600" dirty="0">
                <a:latin typeface="+mj-lt"/>
                <a:ea typeface="+mj-ea"/>
                <a:cs typeface="+mj-cs"/>
                <a:sym typeface="Calibri"/>
              </a:rPr>
              <a:t> </a:t>
            </a:r>
            <a:r>
              <a:rPr lang="en-US" sz="3600" dirty="0" err="1">
                <a:latin typeface="+mj-lt"/>
                <a:ea typeface="+mj-ea"/>
                <a:cs typeface="+mj-cs"/>
                <a:sym typeface="Calibri"/>
              </a:rPr>
              <a:t>шкалы</a:t>
            </a:r>
            <a:r>
              <a:rPr lang="en-US" sz="3600" dirty="0">
                <a:latin typeface="+mj-lt"/>
                <a:ea typeface="+mj-ea"/>
                <a:cs typeface="+mj-cs"/>
                <a:sym typeface="Calibri"/>
              </a:rPr>
              <a:t> </a:t>
            </a:r>
            <a:r>
              <a:rPr lang="en-US" sz="3600" dirty="0" err="1">
                <a:latin typeface="+mj-lt"/>
                <a:ea typeface="+mj-ea"/>
                <a:cs typeface="+mj-cs"/>
                <a:sym typeface="Calibri"/>
              </a:rPr>
              <a:t>продуктивности</a:t>
            </a:r>
            <a:r>
              <a:rPr lang="en-US" sz="3600" dirty="0">
                <a:latin typeface="+mj-lt"/>
                <a:ea typeface="+mj-ea"/>
                <a:cs typeface="+mj-cs"/>
                <a:sym typeface="Calibri"/>
              </a:rPr>
              <a:t> (Leiter-3)</a:t>
            </a:r>
            <a:endParaRPr lang="en-US" sz="3600" dirty="0">
              <a:latin typeface="+mj-lt"/>
              <a:ea typeface="+mj-ea"/>
              <a:cs typeface="+mj-cs"/>
              <a:sym typeface="Arial"/>
            </a:endParaRPr>
          </a:p>
        </p:txBody>
      </p:sp>
      <p:pic>
        <p:nvPicPr>
          <p:cNvPr id="4" name="Picture 2" descr="Leiter-3. Leiter International Performance Scale – Third Edition |  Pracownia Testów Psychologicznych">
            <a:extLst>
              <a:ext uri="{FF2B5EF4-FFF2-40B4-BE49-F238E27FC236}">
                <a16:creationId xmlns:a16="http://schemas.microsoft.com/office/drawing/2014/main" id="{3AE6AE47-9E01-9743-B1C9-AEEC370C06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7" r="15371"/>
          <a:stretch/>
        </p:blipFill>
        <p:spPr bwMode="auto">
          <a:xfrm>
            <a:off x="6391119" y="1828800"/>
            <a:ext cx="4157133" cy="3649756"/>
          </a:xfrm>
          <a:prstGeom prst="rect">
            <a:avLst/>
          </a:prstGeom>
          <a:noFill/>
          <a:effectLst>
            <a:outerShdw blurRad="406400" dist="317500" dir="5400000" sx="89000" sy="8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40476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32"/>
          <p:cNvSpPr/>
          <p:nvPr/>
        </p:nvSpPr>
        <p:spPr>
          <a:xfrm>
            <a:off x="1196766" y="112235"/>
            <a:ext cx="11454720" cy="953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buClr>
                <a:srgbClr val="000000"/>
              </a:buClr>
              <a:buSzPts val="23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Международные шкалы продуктивности (</a:t>
            </a:r>
            <a:r>
              <a:rPr lang="en-US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Leiter-3)</a:t>
            </a:r>
            <a:endParaRPr lang="en-US"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32"/>
          <p:cNvSpPr/>
          <p:nvPr/>
        </p:nvSpPr>
        <p:spPr>
          <a:xfrm>
            <a:off x="218245" y="1552564"/>
            <a:ext cx="10829859" cy="4482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0000" tIns="121900" rIns="120000" bIns="121900" anchor="t" anchorCtr="0">
            <a:noAutofit/>
          </a:bodyPr>
          <a:lstStyle/>
          <a:p>
            <a:pPr marL="487668" indent="-281753">
              <a:spcAft>
                <a:spcPts val="500"/>
              </a:spcAft>
              <a:buClr>
                <a:srgbClr val="000000"/>
              </a:buClr>
              <a:buSzPts val="16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Оценивает </a:t>
            </a:r>
            <a:r>
              <a:rPr lang="ru-RU" sz="24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невербальные интеллектуальные способности, внимание и память</a:t>
            </a:r>
          </a:p>
          <a:p>
            <a:pPr marL="487668" indent="-281753">
              <a:spcAft>
                <a:spcPts val="500"/>
              </a:spcAft>
              <a:buClr>
                <a:srgbClr val="000000"/>
              </a:buClr>
              <a:buSzPts val="16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 отличие от других тестов </a:t>
            </a:r>
            <a:r>
              <a:rPr lang="en-US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IQ </a:t>
            </a: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измеряет только подвижный интеллект, что позволяет оценить интеллектуальные способности и потенциал человека, а не его знания</a:t>
            </a:r>
          </a:p>
          <a:p>
            <a:pPr marL="487668" indent="-281753">
              <a:spcAft>
                <a:spcPts val="500"/>
              </a:spcAft>
              <a:buClr>
                <a:srgbClr val="000000"/>
              </a:buClr>
              <a:buSzPts val="16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Люди в возрасте 3-75 лет, в том числе люди с особыми потребностями</a:t>
            </a:r>
            <a:endParaRPr lang="ru-RU"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87668" indent="-281753">
              <a:spcBef>
                <a:spcPts val="801"/>
              </a:spcBef>
              <a:spcAft>
                <a:spcPts val="500"/>
              </a:spcAft>
              <a:buClr>
                <a:srgbClr val="000000"/>
              </a:buClr>
              <a:buSzPts val="16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Продолжительность 30-75 минут</a:t>
            </a:r>
            <a:endParaRPr lang="ru-RU"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87668" indent="-281753">
              <a:spcBef>
                <a:spcPts val="801"/>
              </a:spcBef>
              <a:spcAft>
                <a:spcPts val="500"/>
              </a:spcAft>
              <a:buClr>
                <a:srgbClr val="000000"/>
              </a:buClr>
              <a:buSzPts val="16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Все задания предъявляются без использования речи, для ответов речь не требуется</a:t>
            </a:r>
            <a:endParaRPr lang="ru-RU"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87668" indent="-281753">
              <a:spcBef>
                <a:spcPts val="801"/>
              </a:spcBef>
              <a:spcAft>
                <a:spcPts val="500"/>
              </a:spcAft>
              <a:buClr>
                <a:srgbClr val="000000"/>
              </a:buClr>
              <a:buSzPts val="1600"/>
              <a:buFont typeface="Calibri"/>
              <a:buChar char="●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Оценка развития в динамике</a:t>
            </a:r>
            <a:endParaRPr lang="ru-RU"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5223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857" y="305945"/>
            <a:ext cx="10109032" cy="613676"/>
          </a:xfrm>
        </p:spPr>
        <p:txBody>
          <a:bodyPr>
            <a:normAutofit/>
          </a:bodyPr>
          <a:lstStyle/>
          <a:p>
            <a:r>
              <a:rPr lang="ru-RU" altLang="ru-RU" sz="3600" dirty="0"/>
              <a:t>Диагностика РАС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617DF687-F688-18A8-1552-8B9DA4069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6828808"/>
              </p:ext>
            </p:extLst>
          </p:nvPr>
        </p:nvGraphicFramePr>
        <p:xfrm>
          <a:off x="587818" y="1492201"/>
          <a:ext cx="4236429" cy="4525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84E95CAC-E122-9A54-2962-10D86FF55D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5201172"/>
              </p:ext>
            </p:extLst>
          </p:nvPr>
        </p:nvGraphicFramePr>
        <p:xfrm>
          <a:off x="5964960" y="1492201"/>
          <a:ext cx="4997330" cy="4678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309648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33"/>
          <p:cNvSpPr/>
          <p:nvPr/>
        </p:nvSpPr>
        <p:spPr>
          <a:xfrm>
            <a:off x="1226000" y="267525"/>
            <a:ext cx="10966000" cy="7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buClr>
                <a:srgbClr val="000000"/>
              </a:buClr>
              <a:buSzPts val="3000"/>
            </a:pPr>
            <a:r>
              <a:rPr lang="ru-RU" sz="36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Leiter-3 включает</a:t>
            </a:r>
            <a:endParaRPr sz="3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33"/>
          <p:cNvSpPr/>
          <p:nvPr/>
        </p:nvSpPr>
        <p:spPr>
          <a:xfrm>
            <a:off x="376517" y="1347537"/>
            <a:ext cx="10338099" cy="4913414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0" tIns="31200" rIns="0" bIns="0" anchor="t" anchorCtr="0">
            <a:noAutofit/>
          </a:bodyPr>
          <a:lstStyle/>
          <a:p>
            <a:pPr marL="487668" indent="-256179">
              <a:lnSpc>
                <a:spcPct val="93000"/>
              </a:lnSpc>
              <a:spcBef>
                <a:spcPts val="1599"/>
              </a:spcBef>
              <a:buClr>
                <a:srgbClr val="000000"/>
              </a:buClr>
              <a:buSzPts val="1500"/>
              <a:buFont typeface="Calibri"/>
              <a:buChar char="●"/>
            </a:pPr>
            <a:r>
              <a:rPr lang="ru-RU" sz="24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Батарею когнитивных </a:t>
            </a:r>
            <a:r>
              <a:rPr lang="ru-RU" sz="2400" b="1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субтестов</a:t>
            </a: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- 5 </a:t>
            </a:r>
            <a:r>
              <a:rPr lang="ru-RU" sz="240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субтестов</a:t>
            </a: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связанных с обработкой зрительной информации и логическим мышлением</a:t>
            </a:r>
          </a:p>
          <a:p>
            <a:pPr marL="487668" indent="-256179">
              <a:lnSpc>
                <a:spcPct val="93000"/>
              </a:lnSpc>
              <a:spcBef>
                <a:spcPts val="1599"/>
              </a:spcBef>
              <a:buClr>
                <a:srgbClr val="000000"/>
              </a:buClr>
              <a:buSzPts val="1500"/>
              <a:buFont typeface="Calibri"/>
              <a:buChar char="●"/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87668" indent="-256179">
              <a:lnSpc>
                <a:spcPct val="93000"/>
              </a:lnSpc>
              <a:spcBef>
                <a:spcPts val="1333"/>
              </a:spcBef>
              <a:buClr>
                <a:srgbClr val="000000"/>
              </a:buClr>
              <a:buSzPts val="1500"/>
              <a:buFont typeface="Calibri"/>
              <a:buChar char="●"/>
            </a:pPr>
            <a:r>
              <a:rPr lang="ru-RU" sz="2400" b="1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Батарея </a:t>
            </a:r>
            <a:r>
              <a:rPr lang="ru-RU" sz="2400" b="1" dirty="0" err="1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субтестов</a:t>
            </a:r>
            <a:r>
              <a:rPr lang="ru-RU" sz="2400" b="1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 на внимание и память</a:t>
            </a: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 (батарея В/П) - содержит пять </a:t>
            </a:r>
            <a:r>
              <a:rPr lang="ru-RU" sz="2400" dirty="0" err="1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субтестов</a:t>
            </a: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 (два для диагностики невербального внимания, два для оценки памяти и один </a:t>
            </a:r>
            <a:r>
              <a:rPr lang="ru-RU" sz="2400" dirty="0" err="1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субтест</a:t>
            </a: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 для исследования когнитивной интерференции Струпа). Могут быть использованы как самостоятельно, так и вместе с </a:t>
            </a:r>
            <a:r>
              <a:rPr lang="ru-RU" sz="2400" dirty="0" err="1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субтестами</a:t>
            </a: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 батареи К. </a:t>
            </a:r>
          </a:p>
          <a:p>
            <a:pPr marL="487668" indent="-256179">
              <a:lnSpc>
                <a:spcPct val="93000"/>
              </a:lnSpc>
              <a:spcBef>
                <a:spcPts val="1333"/>
              </a:spcBef>
              <a:buClr>
                <a:srgbClr val="000000"/>
              </a:buClr>
              <a:buSzPts val="1500"/>
              <a:buFont typeface="Calibri"/>
              <a:buChar char="●"/>
            </a:pPr>
            <a:endParaRPr lang="ru-RU" sz="2400" b="1" dirty="0">
              <a:solidFill>
                <a:srgbClr val="000000"/>
              </a:solidFill>
              <a:ea typeface="Calibri"/>
              <a:cs typeface="Calibri"/>
              <a:sym typeface="Calibri"/>
            </a:endParaRPr>
          </a:p>
          <a:p>
            <a:pPr marL="487668" indent="-256179">
              <a:lnSpc>
                <a:spcPct val="93000"/>
              </a:lnSpc>
              <a:spcBef>
                <a:spcPts val="1333"/>
              </a:spcBef>
              <a:buClr>
                <a:srgbClr val="000000"/>
              </a:buClr>
              <a:buSzPts val="1500"/>
              <a:buFont typeface="Calibri"/>
              <a:buChar char="●"/>
            </a:pPr>
            <a:r>
              <a:rPr lang="ru-RU" sz="2400" b="1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Экспертная рейтинговая шкала</a:t>
            </a:r>
            <a:r>
              <a:rPr lang="ru-RU" sz="240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, с помощью которой оценивается поведение во время тестирования</a:t>
            </a:r>
            <a:endParaRPr lang="ru-RU"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87668" indent="-256179">
              <a:lnSpc>
                <a:spcPct val="93000"/>
              </a:lnSpc>
              <a:spcBef>
                <a:spcPts val="1599"/>
              </a:spcBef>
              <a:buClr>
                <a:srgbClr val="000000"/>
              </a:buClr>
              <a:buSzPts val="1500"/>
              <a:buFont typeface="Calibri"/>
              <a:buChar char="●"/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31489">
              <a:lnSpc>
                <a:spcPct val="93000"/>
              </a:lnSpc>
              <a:spcBef>
                <a:spcPts val="1599"/>
              </a:spcBef>
              <a:buClr>
                <a:srgbClr val="000000"/>
              </a:buClr>
              <a:buSzPts val="1500"/>
            </a:pPr>
            <a:r>
              <a:rPr lang="ru-RU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1129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A7DCE60-FB33-8716-B72D-B0CC0DB92C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739022"/>
              </p:ext>
            </p:extLst>
          </p:nvPr>
        </p:nvGraphicFramePr>
        <p:xfrm>
          <a:off x="1233543" y="449263"/>
          <a:ext cx="9724913" cy="5456976"/>
        </p:xfrm>
        <a:graphic>
          <a:graphicData uri="http://schemas.openxmlformats.org/drawingml/2006/table">
            <a:tbl>
              <a:tblPr/>
              <a:tblGrid>
                <a:gridCol w="2705230">
                  <a:extLst>
                    <a:ext uri="{9D8B030D-6E8A-4147-A177-3AD203B41FA5}">
                      <a16:colId xmlns:a16="http://schemas.microsoft.com/office/drawing/2014/main" val="3559637240"/>
                    </a:ext>
                  </a:extLst>
                </a:gridCol>
                <a:gridCol w="7019683">
                  <a:extLst>
                    <a:ext uri="{9D8B030D-6E8A-4147-A177-3AD203B41FA5}">
                      <a16:colId xmlns:a16="http://schemas.microsoft.com/office/drawing/2014/main" val="3140801850"/>
                    </a:ext>
                  </a:extLst>
                </a:gridCol>
              </a:tblGrid>
              <a:tr h="346474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Субтест</a:t>
                      </a:r>
                      <a:endParaRPr lang="ru-RU" sz="200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Описание</a:t>
                      </a:r>
                      <a:endParaRPr lang="ru-RU" sz="200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443276"/>
                  </a:ext>
                </a:extLst>
              </a:tr>
              <a:tr h="953064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Фигура-фон (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FG)</a:t>
                      </a:r>
                      <a:endParaRPr lang="en-GB" sz="2000" dirty="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 для определения умения преодолевать зрительную интерференцию, избегать отвлекающих факторов при поиске конкретной информации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621495"/>
                  </a:ext>
                </a:extLst>
              </a:tr>
              <a:tr h="872533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Дополнение формы (</a:t>
                      </a:r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FC)</a:t>
                      </a:r>
                      <a:endParaRPr lang="en-GB" sz="200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Задания, требующие организации разрозненных или фрагментированных объектов, умения использовать дедуктивные рассуждения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233456"/>
                  </a:ext>
                </a:extLst>
              </a:tr>
              <a:tr h="953064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Классификация и аналогии (</a:t>
                      </a:r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CA)</a:t>
                      </a:r>
                      <a:endParaRPr lang="en-GB" sz="200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Задания, связанные со способностью формулировать правила на основе фрагментарной информации и выяснять с помощью индукции, какой фрагмент дополняет целое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5083885"/>
                  </a:ext>
                </a:extLst>
              </a:tr>
              <a:tr h="953064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Последовательности (</a:t>
                      </a:r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SO)</a:t>
                      </a:r>
                      <a:endParaRPr lang="en-GB" sz="200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Задания, требующие способностей к невербальному мышлению, связанных с формулированием правил для выделения и установления последовательностей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763229"/>
                  </a:ext>
                </a:extLst>
              </a:tr>
              <a:tr h="953064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Визуальные паттерны (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VP)</a:t>
                      </a:r>
                      <a:endParaRPr lang="en-GB" sz="2000" dirty="0">
                        <a:effectLst/>
                        <a:latin typeface="+mn-lt"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дополнительный)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Задания, измеряющие базовую способность соотносить визуально-перцептивные стимулы без активации памяти, навыки распознавания последовательностей в паттернах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48348" marR="48348" marT="48348" marB="483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384646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C976E0D1-1D0A-2B7B-C9C6-2A07A6A59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912" y="4492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98055183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6400804-E9CE-75DA-FF20-4A8224BF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507858"/>
              </p:ext>
            </p:extLst>
          </p:nvPr>
        </p:nvGraphicFramePr>
        <p:xfrm>
          <a:off x="882125" y="1043492"/>
          <a:ext cx="9842753" cy="5131032"/>
        </p:xfrm>
        <a:graphic>
          <a:graphicData uri="http://schemas.openxmlformats.org/drawingml/2006/table">
            <a:tbl>
              <a:tblPr/>
              <a:tblGrid>
                <a:gridCol w="2097087">
                  <a:extLst>
                    <a:ext uri="{9D8B030D-6E8A-4147-A177-3AD203B41FA5}">
                      <a16:colId xmlns:a16="http://schemas.microsoft.com/office/drawing/2014/main" val="888568931"/>
                    </a:ext>
                  </a:extLst>
                </a:gridCol>
                <a:gridCol w="7745666">
                  <a:extLst>
                    <a:ext uri="{9D8B030D-6E8A-4147-A177-3AD203B41FA5}">
                      <a16:colId xmlns:a16="http://schemas.microsoft.com/office/drawing/2014/main" val="285869390"/>
                    </a:ext>
                  </a:extLst>
                </a:gridCol>
              </a:tblGrid>
              <a:tr h="319320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Субтест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Описание</a:t>
                      </a:r>
                      <a:endParaRPr lang="ru-RU" sz="200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215719"/>
                  </a:ext>
                </a:extLst>
              </a:tr>
              <a:tr h="1017352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Прогрессивная память (</a:t>
                      </a:r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FM)</a:t>
                      </a:r>
                      <a:endParaRPr lang="en-GB" sz="200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Задания, измеряющие объем последовательной памяти и требующие устойчивости внимания и организованного стиля выполнения задач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709753"/>
                  </a:ext>
                </a:extLst>
              </a:tr>
              <a:tr h="837004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Реверсивная память (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RM)</a:t>
                      </a:r>
                      <a:endParaRPr lang="en-GB" sz="2000" dirty="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Задания, измеряющие объем памяти для изображений в обратной последовательности и способность переключения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9116251"/>
                  </a:ext>
                </a:extLst>
              </a:tr>
              <a:tr h="837004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Устойчивость внимания (</a:t>
                      </a:r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AS)</a:t>
                      </a:r>
                      <a:endParaRPr lang="en-GB" sz="200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Задания, оценивающие длительное зрительное внимание, навыки визуального сканирования и моторного торможения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1297"/>
                  </a:ext>
                </a:extLst>
              </a:tr>
              <a:tr h="1017352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Распределение внимания (</a:t>
                      </a:r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AD)</a:t>
                      </a:r>
                      <a:endParaRPr lang="en-GB" sz="200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Задания, измеряющие способность удерживать в активной памяти одновременно две или более идеи и требующие обработки сразу нескольких “рядов” информации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217820"/>
                  </a:ext>
                </a:extLst>
              </a:tr>
              <a:tr h="1017352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Невербальный эффект Струпа (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NSeff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GB" sz="2000" dirty="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Задачи, оценивающие способность давать ответы, не руководствуясь отвлекающими стимулами и преодолевая когнитивную интерференцию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50084" marR="50084" marT="50084" marB="50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0217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10AA580A-03C9-3B24-FD69-40C1DB93E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3550" y="18256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35191524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xfrm>
            <a:off x="1115204" y="312822"/>
            <a:ext cx="10251600" cy="71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ru" sz="3600" dirty="0">
                <a:solidFill>
                  <a:schemeClr val="tx1"/>
                </a:solidFill>
              </a:rPr>
              <a:t>Психолого-образовательный профиль</a:t>
            </a:r>
            <a:endParaRPr sz="3600" dirty="0">
              <a:solidFill>
                <a:schemeClr val="tx1"/>
              </a:solidFill>
            </a:endParaRPr>
          </a:p>
        </p:txBody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3936465" y="1408341"/>
            <a:ext cx="7058721" cy="4876855"/>
          </a:xfrm>
          <a:prstGeom prst="rect">
            <a:avLst/>
          </a:prstGeom>
          <a:noFill/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buNone/>
            </a:pPr>
            <a:r>
              <a:rPr lang="ru" sz="2400" b="1" dirty="0">
                <a:solidFill>
                  <a:srgbClr val="000000"/>
                </a:solidFill>
                <a:ea typeface="Times New Roman"/>
                <a:cs typeface="Times New Roman"/>
                <a:sym typeface="Times New Roman"/>
              </a:rPr>
              <a:t>Шкалы</a:t>
            </a:r>
            <a:r>
              <a:rPr lang="ru-RU" sz="2400" b="1" dirty="0">
                <a:solidFill>
                  <a:srgbClr val="000000"/>
                </a:solidFill>
                <a:ea typeface="Times New Roman"/>
                <a:cs typeface="Times New Roman"/>
                <a:sym typeface="Times New Roman"/>
              </a:rPr>
              <a:t> поведения</a:t>
            </a:r>
          </a:p>
          <a:p>
            <a:pPr marL="0" indent="0">
              <a:buNone/>
            </a:pPr>
            <a:endParaRPr lang="ru-RU" sz="2400" b="1" dirty="0">
              <a:solidFill>
                <a:srgbClr val="000000"/>
              </a:solidFill>
              <a:ea typeface="Times New Roman"/>
              <a:cs typeface="Times New Roman"/>
              <a:sym typeface="Times New Roman"/>
            </a:endParaRPr>
          </a:p>
          <a:p>
            <a:pPr marL="0" indent="0">
              <a:buNone/>
            </a:pPr>
            <a:r>
              <a:rPr lang="ru" sz="2400" dirty="0">
                <a:solidFill>
                  <a:srgbClr val="000000"/>
                </a:solidFill>
                <a:ea typeface="Times New Roman"/>
                <a:cs typeface="Times New Roman"/>
                <a:sym typeface="Times New Roman"/>
              </a:rPr>
              <a:t>Когнитивное вербальное / превербальное развитие </a:t>
            </a:r>
            <a:endParaRPr sz="2400" dirty="0">
              <a:solidFill>
                <a:srgbClr val="000000"/>
              </a:solidFill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" sz="2400" dirty="0">
                <a:solidFill>
                  <a:srgbClr val="000000"/>
                </a:solidFill>
                <a:ea typeface="Times New Roman"/>
                <a:cs typeface="Times New Roman"/>
                <a:sym typeface="Times New Roman"/>
              </a:rPr>
              <a:t>Экспрессивная речь </a:t>
            </a:r>
            <a:endParaRPr sz="2400" dirty="0">
              <a:solidFill>
                <a:srgbClr val="000000"/>
              </a:solidFill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" sz="2400" dirty="0">
                <a:solidFill>
                  <a:srgbClr val="000000"/>
                </a:solidFill>
                <a:ea typeface="Times New Roman"/>
                <a:cs typeface="Times New Roman"/>
                <a:sym typeface="Times New Roman"/>
              </a:rPr>
              <a:t>Понимание речи </a:t>
            </a:r>
            <a:endParaRPr sz="2400" dirty="0">
              <a:solidFill>
                <a:srgbClr val="000000"/>
              </a:solidFill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" sz="2400" dirty="0">
                <a:solidFill>
                  <a:srgbClr val="000000"/>
                </a:solidFill>
                <a:ea typeface="Times New Roman"/>
                <a:cs typeface="Times New Roman"/>
                <a:sym typeface="Times New Roman"/>
              </a:rPr>
              <a:t>Мелкая моторика </a:t>
            </a:r>
            <a:endParaRPr sz="2400" dirty="0">
              <a:solidFill>
                <a:srgbClr val="000000"/>
              </a:solidFill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" sz="2400" dirty="0">
                <a:solidFill>
                  <a:srgbClr val="000000"/>
                </a:solidFill>
                <a:ea typeface="Times New Roman"/>
                <a:cs typeface="Times New Roman"/>
                <a:sym typeface="Times New Roman"/>
              </a:rPr>
              <a:t>Крупная моторика </a:t>
            </a:r>
            <a:endParaRPr sz="2400" dirty="0">
              <a:solidFill>
                <a:srgbClr val="000000"/>
              </a:solidFill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" sz="2400" dirty="0">
                <a:solidFill>
                  <a:srgbClr val="000000"/>
                </a:solidFill>
                <a:ea typeface="Times New Roman"/>
                <a:cs typeface="Times New Roman"/>
                <a:sym typeface="Times New Roman"/>
              </a:rPr>
              <a:t>Зрительно-моторная имитация</a:t>
            </a:r>
          </a:p>
        </p:txBody>
      </p:sp>
      <p:pic>
        <p:nvPicPr>
          <p:cNvPr id="203" name="Shape 2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714" y="2022682"/>
            <a:ext cx="2984500" cy="298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736320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04C06A-6350-684B-9328-864C4BED68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00" t="17779" r="19334" b="8976"/>
          <a:stretch/>
        </p:blipFill>
        <p:spPr>
          <a:xfrm>
            <a:off x="1992208" y="512064"/>
            <a:ext cx="7822352" cy="600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89188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201"/>
          <p:cNvSpPr txBox="1">
            <a:spLocks noGrp="1"/>
          </p:cNvSpPr>
          <p:nvPr>
            <p:ph type="title"/>
          </p:nvPr>
        </p:nvSpPr>
        <p:spPr>
          <a:xfrm>
            <a:off x="1266467" y="230483"/>
            <a:ext cx="10251600" cy="71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Обработка результатов</a:t>
            </a:r>
            <a:endParaRPr sz="3600" dirty="0">
              <a:solidFill>
                <a:schemeClr val="tx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366E4C-556E-4845-BB38-35E74CCBAD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10" t="17422" r="18335" b="44712"/>
          <a:stretch/>
        </p:blipFill>
        <p:spPr>
          <a:xfrm>
            <a:off x="573024" y="1536191"/>
            <a:ext cx="10724896" cy="412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7125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316303"/>
              </p:ext>
            </p:extLst>
          </p:nvPr>
        </p:nvGraphicFramePr>
        <p:xfrm>
          <a:off x="895842" y="1835891"/>
          <a:ext cx="9259614" cy="4127745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28145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5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5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 dirty="0" err="1">
                          <a:effectLst/>
                        </a:rPr>
                        <a:t>Процентиль</a:t>
                      </a:r>
                      <a:endParaRPr lang="ru-RU" sz="2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 dirty="0">
                          <a:effectLst/>
                        </a:rPr>
                        <a:t>Уровень развития / адаптации</a:t>
                      </a:r>
                      <a:endParaRPr lang="ru-RU" sz="2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>
                          <a:effectLst/>
                        </a:rPr>
                        <a:t>&gt;89</a:t>
                      </a:r>
                      <a:endParaRPr lang="ru-RU" sz="2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 dirty="0">
                          <a:effectLst/>
                        </a:rPr>
                        <a:t>Нормативный уровень</a:t>
                      </a:r>
                      <a:endParaRPr lang="ru-RU" sz="2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5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>
                          <a:effectLst/>
                        </a:rPr>
                        <a:t>75-89</a:t>
                      </a:r>
                      <a:endParaRPr lang="ru-RU" sz="2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>
                          <a:effectLst/>
                        </a:rPr>
                        <a:t>Легкая степень нарушений</a:t>
                      </a:r>
                      <a:endParaRPr lang="ru-RU" sz="2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5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 dirty="0">
                          <a:effectLst/>
                        </a:rPr>
                        <a:t>25-74</a:t>
                      </a:r>
                      <a:endParaRPr lang="ru-RU" sz="2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>
                          <a:effectLst/>
                        </a:rPr>
                        <a:t>Средняя степень нарушений</a:t>
                      </a:r>
                      <a:endParaRPr lang="ru-RU" sz="2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>
                          <a:effectLst/>
                        </a:rPr>
                        <a:t>&lt;25</a:t>
                      </a:r>
                      <a:endParaRPr lang="ru-RU" sz="2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494405" algn="l"/>
                          <a:tab pos="3828415" algn="l"/>
                          <a:tab pos="4162425" algn="l"/>
                          <a:tab pos="4496435" algn="l"/>
                          <a:tab pos="4830445" algn="l"/>
                          <a:tab pos="5165090" algn="l"/>
                          <a:tab pos="5499735" algn="l"/>
                          <a:tab pos="5834380" algn="l"/>
                          <a:tab pos="6169025" algn="l"/>
                          <a:tab pos="6503670" algn="l"/>
                        </a:tabLst>
                      </a:pPr>
                      <a:r>
                        <a:rPr lang="ru-RU" sz="2200" dirty="0">
                          <a:effectLst/>
                        </a:rPr>
                        <a:t>Тяжелая степень нарушений</a:t>
                      </a:r>
                      <a:endParaRPr lang="ru-RU" sz="2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Shape 201"/>
          <p:cNvSpPr txBox="1">
            <a:spLocks noGrp="1"/>
          </p:cNvSpPr>
          <p:nvPr>
            <p:ph type="title"/>
          </p:nvPr>
        </p:nvSpPr>
        <p:spPr>
          <a:xfrm>
            <a:off x="1217626" y="290138"/>
            <a:ext cx="10251600" cy="71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Обработка результатов</a:t>
            </a:r>
            <a:endParaRPr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6804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C984C3-369F-1749-BE33-E5CA7105F9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111" t="20089" r="12667" b="8622"/>
          <a:stretch/>
        </p:blipFill>
        <p:spPr>
          <a:xfrm>
            <a:off x="3415860" y="409113"/>
            <a:ext cx="4503473" cy="603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4267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E55801-4ED8-DC4D-9778-8C23878ED6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22" t="17956" r="20000" b="8978"/>
          <a:stretch/>
        </p:blipFill>
        <p:spPr>
          <a:xfrm>
            <a:off x="1792224" y="355561"/>
            <a:ext cx="8016240" cy="622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6592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337" y="0"/>
            <a:ext cx="9767325" cy="1438772"/>
          </a:xfrm>
        </p:spPr>
        <p:txBody>
          <a:bodyPr>
            <a:noAutofit/>
          </a:bodyPr>
          <a:lstStyle/>
          <a:p>
            <a:r>
              <a:rPr lang="ru-RU" sz="3600" dirty="0"/>
              <a:t>Шкала развития</a:t>
            </a:r>
            <a:r>
              <a:rPr lang="en-US" sz="3600" dirty="0"/>
              <a:t> </a:t>
            </a:r>
            <a:r>
              <a:rPr lang="ru-RU" sz="3600" dirty="0"/>
              <a:t>Merrill-</a:t>
            </a:r>
            <a:r>
              <a:rPr lang="ru-RU" sz="3600" dirty="0" err="1"/>
              <a:t>Palmer</a:t>
            </a:r>
            <a:r>
              <a:rPr lang="ru-RU" sz="3600" dirty="0"/>
              <a:t>-</a:t>
            </a:r>
            <a:r>
              <a:rPr lang="ru-RU" sz="3600" dirty="0" err="1"/>
              <a:t>Revised</a:t>
            </a:r>
            <a:r>
              <a:rPr lang="ru-RU" sz="3600" dirty="0"/>
              <a:t> (MPR)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29248" y="1989967"/>
            <a:ext cx="682267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ru-RU" altLang="ru-RU" sz="2200" dirty="0"/>
              <a:t>Структурированное диагностическое занятие в игровой форме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ru-RU" altLang="ru-RU" sz="2200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ru-RU" altLang="ru-RU" sz="2200" dirty="0"/>
              <a:t>С </a:t>
            </a:r>
            <a:r>
              <a:rPr lang="en-US" altLang="ru-RU" sz="2200" dirty="0"/>
              <a:t>1 </a:t>
            </a:r>
            <a:r>
              <a:rPr lang="ru-RU" altLang="ru-RU" sz="2200" dirty="0"/>
              <a:t>мес. до 6,5 лет 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ru-RU" altLang="ru-RU" sz="2200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ru-RU" altLang="ru-RU" sz="2200" dirty="0"/>
              <a:t>Для каждого возраста свой комплект игрушек и заданий</a:t>
            </a:r>
          </a:p>
          <a:p>
            <a:endParaRPr lang="ru-RU" altLang="ru-RU" sz="2200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ru-RU" altLang="ru-RU" sz="2200" dirty="0"/>
              <a:t>Результат —  индекс развития,</a:t>
            </a:r>
            <a:r>
              <a:rPr lang="en-US" altLang="ru-RU" sz="2200" dirty="0"/>
              <a:t> </a:t>
            </a:r>
            <a:r>
              <a:rPr lang="ru-RU" altLang="ru-RU" sz="2200" dirty="0"/>
              <a:t>возрастной эквивалент профиль баллов роста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E01090-4A16-4E8B-8D28-99DDCFAC74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255" y="2116991"/>
            <a:ext cx="3915626" cy="293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185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E3695-7536-D448-D231-4F2F783C5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122" y="124823"/>
            <a:ext cx="9633405" cy="918669"/>
          </a:xfrm>
        </p:spPr>
        <p:txBody>
          <a:bodyPr>
            <a:normAutofit/>
          </a:bodyPr>
          <a:lstStyle/>
          <a:p>
            <a:r>
              <a:rPr lang="ru-RU" sz="3600" dirty="0"/>
              <a:t>Диагностика РАС</a:t>
            </a:r>
            <a:endParaRPr lang="en-RU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2E0B6-DD45-B586-EC25-BEEEBECA5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675" y="1673848"/>
            <a:ext cx="10072698" cy="3510304"/>
          </a:xfrm>
        </p:spPr>
        <p:txBody>
          <a:bodyPr>
            <a:normAutofit/>
          </a:bodyPr>
          <a:lstStyle/>
          <a:p>
            <a:r>
              <a:rPr lang="ru-RU" sz="2400" dirty="0"/>
              <a:t>Правильная постановка диагноза</a:t>
            </a:r>
          </a:p>
          <a:p>
            <a:endParaRPr lang="ru-RU" sz="2400" dirty="0"/>
          </a:p>
          <a:p>
            <a:r>
              <a:rPr lang="ru-RU" sz="2400" dirty="0"/>
              <a:t>Разработка образовательного маршрута / маршрута сопровождения</a:t>
            </a:r>
          </a:p>
          <a:p>
            <a:endParaRPr lang="ru-RU" sz="2400" dirty="0"/>
          </a:p>
          <a:p>
            <a:r>
              <a:rPr lang="ru-RU" sz="2400" dirty="0"/>
              <a:t>Диагностика уровня функционирования для того, чтобы разработать индивидуальную программу</a:t>
            </a:r>
            <a:endParaRPr lang="en-RU" sz="2400" dirty="0"/>
          </a:p>
        </p:txBody>
      </p:sp>
    </p:spTree>
    <p:extLst>
      <p:ext uri="{BB962C8B-B14F-4D97-AF65-F5344CB8AC3E}">
        <p14:creationId xmlns:p14="http://schemas.microsoft.com/office/powerpoint/2010/main" val="80162346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02AF562C-28FA-48D3-A26D-FEF584B1FD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0177160"/>
              </p:ext>
            </p:extLst>
          </p:nvPr>
        </p:nvGraphicFramePr>
        <p:xfrm>
          <a:off x="408792" y="1075765"/>
          <a:ext cx="10520978" cy="5185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E1ACEB7-E0FD-CE9A-665E-62F05E447CAA}"/>
              </a:ext>
            </a:extLst>
          </p:cNvPr>
          <p:cNvSpPr txBox="1"/>
          <p:nvPr/>
        </p:nvSpPr>
        <p:spPr>
          <a:xfrm>
            <a:off x="1258963" y="349987"/>
            <a:ext cx="6098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+mj-lt"/>
              </a:rPr>
              <a:t>Шкала развития</a:t>
            </a:r>
            <a:r>
              <a:rPr lang="en-US" sz="3600" dirty="0">
                <a:latin typeface="+mj-lt"/>
              </a:rPr>
              <a:t> </a:t>
            </a:r>
            <a:r>
              <a:rPr lang="ru-RU" sz="3600" dirty="0">
                <a:latin typeface="+mj-lt"/>
              </a:rPr>
              <a:t>MPR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2739" y="1269065"/>
            <a:ext cx="3075920" cy="167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67" dirty="0"/>
              <a:t>Шкала оценивает все области, указанные IDEA: Когнитивное развитие; Язык / общение; Моторное развитие; Социально–эмоциональное поведение; и Самостоятельность / Адаптивное поведение</a:t>
            </a:r>
          </a:p>
        </p:txBody>
      </p:sp>
    </p:spTree>
    <p:extLst>
      <p:ext uri="{BB962C8B-B14F-4D97-AF65-F5344CB8AC3E}">
        <p14:creationId xmlns:p14="http://schemas.microsoft.com/office/powerpoint/2010/main" val="34601956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87874B-647F-938A-E6D6-4C9313500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736" y="515054"/>
            <a:ext cx="3310653" cy="27850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A385AD-7628-14E3-FB3C-9AD7F5B54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364" y="515054"/>
            <a:ext cx="3555900" cy="278504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7F87B2-2EC7-DA56-5EED-C118900BE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248" y="4295660"/>
            <a:ext cx="2562768" cy="140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72E2A1A-276A-1CB2-01E9-A8C32BA62F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8213" y="3582104"/>
            <a:ext cx="5291335" cy="310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70777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857" y="305945"/>
            <a:ext cx="10109032" cy="613676"/>
          </a:xfrm>
        </p:spPr>
        <p:txBody>
          <a:bodyPr>
            <a:normAutofit fontScale="90000"/>
          </a:bodyPr>
          <a:lstStyle/>
          <a:p>
            <a:br>
              <a:rPr lang="ru-RU" sz="2133" dirty="0"/>
            </a:br>
            <a:endParaRPr lang="ru-RU" sz="2133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48" y="253749"/>
            <a:ext cx="5512509" cy="19687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4115" y="2250286"/>
            <a:ext cx="104024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/>
              <a:t>Цель</a:t>
            </a:r>
            <a:r>
              <a:rPr lang="ru-RU" sz="1600" dirty="0"/>
              <a:t> исследования - изучить </a:t>
            </a:r>
            <a:r>
              <a:rPr lang="ru-RU" sz="1600" dirty="0" err="1"/>
              <a:t>критериальную</a:t>
            </a:r>
            <a:r>
              <a:rPr lang="ru-RU" sz="1600" dirty="0"/>
              <a:t> валидность* MPR для оценки когнитивных навыков у дошкольников с РАС</a:t>
            </a:r>
          </a:p>
          <a:p>
            <a:endParaRPr lang="ru-RU" sz="1600" dirty="0"/>
          </a:p>
          <a:p>
            <a:r>
              <a:rPr lang="ru-RU" sz="1600" i="1" dirty="0"/>
              <a:t>Участники</a:t>
            </a:r>
            <a:r>
              <a:rPr lang="ru-RU" sz="1600" dirty="0"/>
              <a:t> – 180 детей с РАС от 2 до 5 лет</a:t>
            </a:r>
          </a:p>
          <a:p>
            <a:endParaRPr lang="ru-RU" sz="1600" dirty="0"/>
          </a:p>
          <a:p>
            <a:r>
              <a:rPr lang="ru-RU" sz="1600" i="1" dirty="0"/>
              <a:t>Выводы:</a:t>
            </a:r>
          </a:p>
          <a:p>
            <a:pPr marL="228594" indent="-228594">
              <a:buFont typeface="Wingdings" panose="05000000000000000000" pitchFamily="2" charset="2"/>
              <a:buChar char="ü"/>
            </a:pPr>
            <a:r>
              <a:rPr lang="ru-RU" sz="1600" dirty="0"/>
              <a:t>исследование предоставило доказательства </a:t>
            </a:r>
            <a:r>
              <a:rPr lang="ru-RU" sz="1600" dirty="0" err="1"/>
              <a:t>валидности</a:t>
            </a:r>
            <a:r>
              <a:rPr lang="ru-RU" sz="1600" dirty="0"/>
              <a:t> методики MPR для оценки когнитивных способностей дошкольников с РАС</a:t>
            </a:r>
          </a:p>
          <a:p>
            <a:pPr marL="228594" indent="-228594">
              <a:buFont typeface="Wingdings" panose="05000000000000000000" pitchFamily="2" charset="2"/>
              <a:buChar char="ü"/>
            </a:pPr>
            <a:r>
              <a:rPr lang="ru-RU" sz="1600" dirty="0"/>
              <a:t>когнитивные способности, оцененные с помощью MPR в дошкольном возрасте, показали хорошую прогностическую достоверность (положительные корреляции с оценками по Векслеру, измеренным через 6 лет ) </a:t>
            </a:r>
          </a:p>
          <a:p>
            <a:pPr marL="228594" indent="-228594">
              <a:buFont typeface="Wingdings" panose="05000000000000000000" pitchFamily="2" charset="2"/>
              <a:buChar char="ü"/>
            </a:pPr>
            <a:r>
              <a:rPr lang="ru-RU" sz="1600" dirty="0"/>
              <a:t>MPR является ценным показателем для оценки когнитивных функций дошкольников с РАС в клинических или исследовательских целях.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6445" y="5713237"/>
            <a:ext cx="10402408" cy="62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67" b="1" dirty="0">
                <a:solidFill>
                  <a:srgbClr val="4A4A4A"/>
                </a:solidFill>
              </a:rPr>
              <a:t>*Критериальная валидность</a:t>
            </a:r>
            <a:r>
              <a:rPr lang="ru-RU" sz="1067" dirty="0">
                <a:solidFill>
                  <a:srgbClr val="4A4A4A"/>
                </a:solidFill>
              </a:rPr>
              <a:t> – комплекс характеристик, включающий </a:t>
            </a:r>
            <a:r>
              <a:rPr lang="ru-RU" sz="1067" b="1" dirty="0">
                <a:solidFill>
                  <a:srgbClr val="4A4A4A"/>
                </a:solidFill>
              </a:rPr>
              <a:t>текущую </a:t>
            </a:r>
            <a:r>
              <a:rPr lang="ru-RU" sz="1067" dirty="0">
                <a:solidFill>
                  <a:srgbClr val="4A4A4A"/>
                </a:solidFill>
              </a:rPr>
              <a:t>и </a:t>
            </a:r>
            <a:r>
              <a:rPr lang="ru-RU" sz="1067" b="1" dirty="0">
                <a:solidFill>
                  <a:srgbClr val="4A4A4A"/>
                </a:solidFill>
              </a:rPr>
              <a:t>прогностическую </a:t>
            </a:r>
            <a:r>
              <a:rPr lang="ru-RU" sz="1067" dirty="0">
                <a:solidFill>
                  <a:srgbClr val="4A4A4A"/>
                </a:solidFill>
              </a:rPr>
              <a:t>валидность методики и отражающий соответствие диагноза и прогноза определенному кругу критериев измеряемого явления.</a:t>
            </a:r>
            <a:r>
              <a:rPr lang="ru-RU" sz="2400" dirty="0">
                <a:solidFill>
                  <a:srgbClr val="4A4A4A"/>
                </a:solidFill>
                <a:latin typeface="Georgia" panose="02040502050405020303" pitchFamily="18" charset="0"/>
              </a:rPr>
              <a:t>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9159021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302" y="1238251"/>
            <a:ext cx="1091837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Девочка С., 1 г.10 м.</a:t>
            </a:r>
          </a:p>
          <a:p>
            <a:endParaRPr lang="ru-RU" sz="2400" dirty="0"/>
          </a:p>
          <a:p>
            <a:r>
              <a:rPr lang="ru-RU" sz="2400" dirty="0"/>
              <a:t>По </a:t>
            </a:r>
            <a:r>
              <a:rPr lang="en-US" sz="2400" dirty="0"/>
              <a:t>CASD </a:t>
            </a:r>
            <a:r>
              <a:rPr lang="ru-RU" sz="2400" dirty="0"/>
              <a:t>(</a:t>
            </a:r>
            <a:r>
              <a:rPr lang="ru-RU" sz="2400" dirty="0" err="1"/>
              <a:t>скрининговая</a:t>
            </a:r>
            <a:r>
              <a:rPr lang="ru-RU" sz="2400" dirty="0"/>
              <a:t> методика)  - 14 баллов, что свидетельствует о  наличии риска РАС и необходимости дополнительного обследования</a:t>
            </a:r>
          </a:p>
          <a:p>
            <a:endParaRPr lang="ru-RU" sz="2400" dirty="0"/>
          </a:p>
          <a:p>
            <a:r>
              <a:rPr lang="ru-RU" sz="2400" dirty="0"/>
              <a:t>По </a:t>
            </a:r>
            <a:r>
              <a:rPr lang="en-US" sz="2400" dirty="0"/>
              <a:t>ADOS-II </a:t>
            </a:r>
            <a:r>
              <a:rPr lang="ru-RU" sz="2400" dirty="0"/>
              <a:t>–модуль Т (</a:t>
            </a:r>
            <a:r>
              <a:rPr lang="ru-RU" sz="2400" dirty="0" err="1"/>
              <a:t>довербальный</a:t>
            </a:r>
            <a:r>
              <a:rPr lang="ru-RU" sz="2400" dirty="0"/>
              <a:t>/отдельные слова) – существует значительный риск нарушений по наличию расстройств в спектре аутизма, степень выраженности симптомов РАС в диапазоне от умеренной до высокой </a:t>
            </a:r>
          </a:p>
          <a:p>
            <a:endParaRPr lang="ru-RU" sz="2400" dirty="0"/>
          </a:p>
          <a:p>
            <a:r>
              <a:rPr lang="ru-RU" sz="2400" dirty="0"/>
              <a:t>(не использует невербальные средства коммуникации, реакция на имя неустойчивое, разделенное внимание не отмечалось, глазной контакт минимальный, указательный жест – единичный эпизод, необычный сенсорный интерес)</a:t>
            </a:r>
          </a:p>
          <a:p>
            <a:endParaRPr lang="ru-RU" sz="24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E0529CA-4257-9CC5-1B8E-19BC1BAEF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337" y="76103"/>
            <a:ext cx="9767325" cy="1162148"/>
          </a:xfrm>
        </p:spPr>
        <p:txBody>
          <a:bodyPr>
            <a:noAutofit/>
          </a:bodyPr>
          <a:lstStyle/>
          <a:p>
            <a:r>
              <a:rPr lang="ru-RU" sz="3600" dirty="0"/>
              <a:t>Описание случая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81294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9293" y="412297"/>
            <a:ext cx="403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+mj-lt"/>
              </a:rPr>
              <a:t>Результаты по </a:t>
            </a:r>
            <a:r>
              <a:rPr lang="en-US" sz="3600" dirty="0">
                <a:latin typeface="+mj-lt"/>
              </a:rPr>
              <a:t>MPR</a:t>
            </a:r>
            <a:endParaRPr lang="ru-RU" sz="3600" dirty="0">
              <a:latin typeface="+mj-lt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 flipV="1">
            <a:off x="6832600" y="2133601"/>
            <a:ext cx="4191000" cy="12700"/>
          </a:xfrm>
          <a:prstGeom prst="line">
            <a:avLst/>
          </a:prstGeom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679" y="2133601"/>
            <a:ext cx="5164636" cy="30315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167" y="2124251"/>
            <a:ext cx="4608433" cy="304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919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4282" y="335977"/>
            <a:ext cx="10109032" cy="613676"/>
          </a:xfrm>
        </p:spPr>
        <p:txBody>
          <a:bodyPr>
            <a:normAutofit/>
          </a:bodyPr>
          <a:lstStyle/>
          <a:p>
            <a:r>
              <a:rPr lang="ru-RU" sz="3600" dirty="0"/>
              <a:t>Мальчик А., 1 г.6 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8322" y="1536545"/>
            <a:ext cx="1069281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По </a:t>
            </a:r>
            <a:r>
              <a:rPr lang="en-US" sz="2200" b="1" i="1" dirty="0"/>
              <a:t>CASD</a:t>
            </a:r>
            <a:r>
              <a:rPr lang="en-US" sz="2200" dirty="0"/>
              <a:t> </a:t>
            </a:r>
            <a:r>
              <a:rPr lang="ru-RU" sz="2200" dirty="0"/>
              <a:t>(скрининговая методика)  - 15 баллов, что свидетельствует о наличии у ребенка аутизма: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Социальная изоляция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Глазной контакт, социальная улыбка- отсутствие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Нет тревоги наедине с чужими людьми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Недостаточно использует средства невербальной коммуникации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Фиксированность на предмете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Сенсомоторные стереотипии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Проблемы с осознанием опасности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Сложности выражения и распознавания эмоций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Нетипичные звуки и нарушения речи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Проблемы со сном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Необычный сенсорный интерес  </a:t>
            </a:r>
          </a:p>
        </p:txBody>
      </p:sp>
    </p:spTree>
    <p:extLst>
      <p:ext uri="{BB962C8B-B14F-4D97-AF65-F5344CB8AC3E}">
        <p14:creationId xmlns:p14="http://schemas.microsoft.com/office/powerpoint/2010/main" val="363928579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C5740-E07A-6C98-6BE7-28EE71668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915" y="0"/>
            <a:ext cx="963352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ADOS-II </a:t>
            </a:r>
            <a:r>
              <a:rPr lang="ru-RU" sz="3600" dirty="0"/>
              <a:t>–модуль Т</a:t>
            </a:r>
            <a:endParaRPr lang="en-RU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B4B5C9-BC17-6E95-F109-2EAE8231E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72" y="1994917"/>
            <a:ext cx="10755548" cy="394953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200" dirty="0"/>
              <a:t>По </a:t>
            </a:r>
            <a:r>
              <a:rPr lang="en-US" sz="2200" dirty="0"/>
              <a:t>ADOS-II </a:t>
            </a:r>
            <a:r>
              <a:rPr lang="ru-RU" sz="2200" dirty="0"/>
              <a:t>–модуль Т (</a:t>
            </a:r>
            <a:r>
              <a:rPr lang="ru-RU" sz="2200" dirty="0" err="1"/>
              <a:t>довербальный</a:t>
            </a:r>
            <a:r>
              <a:rPr lang="ru-RU" sz="2200" dirty="0"/>
              <a:t>/отдельные слова) – существует значительный риск нарушений по наличию расстройств в спектре аутизма, степень выраженности симптомов РАС в диапазоне от умеренной до высокой</a:t>
            </a:r>
          </a:p>
          <a:p>
            <a:pPr>
              <a:lnSpc>
                <a:spcPct val="150000"/>
              </a:lnSpc>
            </a:pPr>
            <a:r>
              <a:rPr lang="ru-RU" sz="2200" dirty="0"/>
              <a:t>Не использует невербальные средства коммуникации, реакция на имя не устойчивое, разделенное внимание не отмечалось, глазной контакт минимальный, указательный жест – единичный эпизод, необычный сенсорный интерес)</a:t>
            </a:r>
          </a:p>
          <a:p>
            <a:pPr marL="0" indent="0">
              <a:lnSpc>
                <a:spcPct val="150000"/>
              </a:lnSpc>
              <a:buNone/>
            </a:pPr>
            <a:endParaRPr lang="en-RU" sz="2200" dirty="0"/>
          </a:p>
        </p:txBody>
      </p:sp>
    </p:spTree>
    <p:extLst>
      <p:ext uri="{BB962C8B-B14F-4D97-AF65-F5344CB8AC3E}">
        <p14:creationId xmlns:p14="http://schemas.microsoft.com/office/powerpoint/2010/main" val="386094869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707" y="327460"/>
            <a:ext cx="10109032" cy="613676"/>
          </a:xfrm>
        </p:spPr>
        <p:txBody>
          <a:bodyPr>
            <a:noAutofit/>
          </a:bodyPr>
          <a:lstStyle/>
          <a:p>
            <a:r>
              <a:rPr lang="ru-RU" sz="3600" dirty="0"/>
              <a:t>Результаты по </a:t>
            </a:r>
            <a:r>
              <a:rPr lang="en-US" sz="3600" dirty="0"/>
              <a:t>MPR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93" y="2246907"/>
            <a:ext cx="5068936" cy="29404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9608" y="2246907"/>
            <a:ext cx="4915600" cy="293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67880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933" y="280045"/>
            <a:ext cx="10022133" cy="1030368"/>
          </a:xfrm>
        </p:spPr>
        <p:txBody>
          <a:bodyPr>
            <a:noAutofit/>
          </a:bodyPr>
          <a:lstStyle/>
          <a:p>
            <a:r>
              <a:rPr lang="ru-RU" sz="3600" dirty="0"/>
              <a:t>Что характеризует детей с РАС при выполнении теста?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256" y="1515656"/>
            <a:ext cx="11110273" cy="2671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3838" indent="-223838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100" dirty="0"/>
              <a:t>Индекс развития (</a:t>
            </a:r>
            <a:r>
              <a:rPr lang="en-US" sz="2100" dirty="0"/>
              <a:t>DI</a:t>
            </a:r>
            <a:r>
              <a:rPr lang="ru-RU" sz="2100" dirty="0"/>
              <a:t>)</a:t>
            </a:r>
            <a:r>
              <a:rPr lang="en-US" sz="2100" dirty="0"/>
              <a:t> </a:t>
            </a:r>
            <a:r>
              <a:rPr lang="ru-RU" sz="2100" dirty="0"/>
              <a:t>на ниже среднего (более 2 стандартных отклонений).</a:t>
            </a:r>
          </a:p>
          <a:p>
            <a:pPr marL="223838" indent="-223838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100" dirty="0"/>
              <a:t>Неравномерный профиль развития</a:t>
            </a:r>
            <a:r>
              <a:rPr lang="en-US" sz="2100" dirty="0"/>
              <a:t> (</a:t>
            </a:r>
            <a:r>
              <a:rPr lang="ru-RU" sz="2100" dirty="0"/>
              <a:t>это означает, что, если в норме все способности/навыки достаточно плотно сгруппированы вокруг среднего значения (100), при РАС это не так</a:t>
            </a:r>
            <a:r>
              <a:rPr lang="en-US" sz="2100" dirty="0"/>
              <a:t>)</a:t>
            </a:r>
            <a:r>
              <a:rPr lang="ru-RU" sz="2100" dirty="0"/>
              <a:t> </a:t>
            </a:r>
          </a:p>
          <a:p>
            <a:pPr marL="223838" indent="-223838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100" dirty="0"/>
              <a:t>!!! В целом, для детей с РАС характерна выраженная </a:t>
            </a:r>
            <a:r>
              <a:rPr lang="ru-RU" sz="2100" dirty="0" err="1"/>
              <a:t>асинхрония</a:t>
            </a:r>
            <a:r>
              <a:rPr lang="ru-RU" sz="2100" dirty="0"/>
              <a:t>: развитие одних навыков сильно опережает/отстает относительно уровня развития навыков других сфер.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325774"/>
              </p:ext>
            </p:extLst>
          </p:nvPr>
        </p:nvGraphicFramePr>
        <p:xfrm>
          <a:off x="1467427" y="4392015"/>
          <a:ext cx="8128000" cy="2336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418731128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206539241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21920" marR="121920" marT="60960" marB="60960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21920" marR="121920" marT="60960" marB="60960"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916207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Самообслуживание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Рецептивная</a:t>
                      </a:r>
                      <a:r>
                        <a:rPr lang="ru-RU" sz="2400" baseline="0" dirty="0"/>
                        <a:t> речь</a:t>
                      </a:r>
                      <a:endParaRPr lang="ru-RU" sz="2400" dirty="0"/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3077672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Крупная моторика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7137617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Общий балл по Экспрессивной</a:t>
                      </a:r>
                      <a:r>
                        <a:rPr lang="ru-RU" sz="2400" baseline="0" dirty="0"/>
                        <a:t> речи</a:t>
                      </a:r>
                      <a:endParaRPr lang="ru-RU" sz="2400" dirty="0"/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1343239"/>
                  </a:ext>
                </a:extLst>
              </a:tr>
            </a:tbl>
          </a:graphicData>
        </a:graphic>
      </p:graphicFrame>
      <p:sp>
        <p:nvSpPr>
          <p:cNvPr id="8" name="Стрелка вверх 7"/>
          <p:cNvSpPr/>
          <p:nvPr/>
        </p:nvSpPr>
        <p:spPr>
          <a:xfrm>
            <a:off x="3149763" y="4607751"/>
            <a:ext cx="188976" cy="339703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Стрелка вверх 8"/>
          <p:cNvSpPr/>
          <p:nvPr/>
        </p:nvSpPr>
        <p:spPr>
          <a:xfrm rot="10800000">
            <a:off x="7366163" y="4609427"/>
            <a:ext cx="188976" cy="339703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23330093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857" y="305945"/>
            <a:ext cx="10109032" cy="613676"/>
          </a:xfrm>
        </p:spPr>
        <p:txBody>
          <a:bodyPr>
            <a:normAutofit fontScale="90000"/>
          </a:bodyPr>
          <a:lstStyle/>
          <a:p>
            <a:br>
              <a:rPr lang="ru-RU" sz="2133" dirty="0"/>
            </a:br>
            <a:endParaRPr lang="ru-RU" sz="2133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528048"/>
              </p:ext>
            </p:extLst>
          </p:nvPr>
        </p:nvGraphicFramePr>
        <p:xfrm>
          <a:off x="5400663" y="1884780"/>
          <a:ext cx="4870383" cy="379306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870383">
                  <a:extLst>
                    <a:ext uri="{9D8B030D-6E8A-4147-A177-3AD203B41FA5}">
                      <a16:colId xmlns:a16="http://schemas.microsoft.com/office/drawing/2014/main" val="1493239955"/>
                    </a:ext>
                  </a:extLst>
                </a:gridCol>
              </a:tblGrid>
              <a:tr h="37860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Трудности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8376192"/>
                  </a:ext>
                </a:extLst>
              </a:tr>
              <a:tr h="1135816">
                <a:tc>
                  <a:txBody>
                    <a:bodyPr/>
                    <a:lstStyle/>
                    <a:p>
                      <a:r>
                        <a:rPr lang="ru-RU" sz="1600" dirty="0"/>
                        <a:t>Большой опыт</a:t>
                      </a:r>
                      <a:r>
                        <a:rPr lang="ru-RU" sz="1600" baseline="0" dirty="0"/>
                        <a:t> взаимодействия с детьми раннего возраста и РОДИТЕЛЯМИ</a:t>
                      </a:r>
                      <a:endParaRPr lang="ru-RU" sz="16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447368874"/>
                  </a:ext>
                </a:extLst>
              </a:tr>
              <a:tr h="631009">
                <a:tc>
                  <a:txBody>
                    <a:bodyPr/>
                    <a:lstStyle/>
                    <a:p>
                      <a:r>
                        <a:rPr lang="ru-RU" sz="1600" dirty="0"/>
                        <a:t>Структурированность</a:t>
                      </a:r>
                      <a:r>
                        <a:rPr lang="ru-RU" sz="1600" baseline="0" dirty="0"/>
                        <a:t> пространства</a:t>
                      </a:r>
                      <a:endParaRPr lang="ru-RU" sz="16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54555642"/>
                  </a:ext>
                </a:extLst>
              </a:tr>
              <a:tr h="1135816">
                <a:tc>
                  <a:txBody>
                    <a:bodyPr/>
                    <a:lstStyle/>
                    <a:p>
                      <a:r>
                        <a:rPr lang="ru-RU" sz="1600" dirty="0"/>
                        <a:t>Опыт в проведении стандартизированных оценочных инструментов и их интерпретации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431381595"/>
                  </a:ext>
                </a:extLst>
              </a:tr>
              <a:tr h="511818">
                <a:tc>
                  <a:txBody>
                    <a:bodyPr/>
                    <a:lstStyle/>
                    <a:p>
                      <a:r>
                        <a:rPr lang="ru-RU" sz="1600" dirty="0"/>
                        <a:t>Обработка результатов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55468307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805894"/>
              </p:ext>
            </p:extLst>
          </p:nvPr>
        </p:nvGraphicFramePr>
        <p:xfrm>
          <a:off x="832540" y="1850315"/>
          <a:ext cx="4370045" cy="386199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370045">
                  <a:extLst>
                    <a:ext uri="{9D8B030D-6E8A-4147-A177-3AD203B41FA5}">
                      <a16:colId xmlns:a16="http://schemas.microsoft.com/office/drawing/2014/main" val="2274206060"/>
                    </a:ext>
                  </a:extLst>
                </a:gridCol>
              </a:tblGrid>
              <a:tr h="543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Преимущества 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59493554"/>
                  </a:ext>
                </a:extLst>
              </a:tr>
              <a:tr h="636845">
                <a:tc>
                  <a:txBody>
                    <a:bodyPr/>
                    <a:lstStyle/>
                    <a:p>
                      <a:r>
                        <a:rPr lang="ru-RU" sz="1600" dirty="0"/>
                        <a:t>Привлекательные тестовые</a:t>
                      </a:r>
                      <a:r>
                        <a:rPr lang="ru-RU" sz="1600" baseline="0" dirty="0"/>
                        <a:t> стимулы</a:t>
                      </a:r>
                      <a:endParaRPr lang="ru-RU" sz="16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23216446"/>
                  </a:ext>
                </a:extLst>
              </a:tr>
              <a:tr h="636845">
                <a:tc>
                  <a:txBody>
                    <a:bodyPr/>
                    <a:lstStyle/>
                    <a:p>
                      <a:r>
                        <a:rPr lang="ru-RU" sz="1600" dirty="0"/>
                        <a:t>Минимальная зависимость от речевых</a:t>
                      </a:r>
                      <a:r>
                        <a:rPr lang="ru-RU" sz="1600" baseline="0" dirty="0"/>
                        <a:t> навыков ребенка</a:t>
                      </a:r>
                      <a:endParaRPr lang="ru-RU" sz="16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64814826"/>
                  </a:ext>
                </a:extLst>
              </a:tr>
              <a:tr h="516552">
                <a:tc>
                  <a:txBody>
                    <a:bodyPr/>
                    <a:lstStyle/>
                    <a:p>
                      <a:r>
                        <a:rPr lang="ru-RU" sz="1600" dirty="0"/>
                        <a:t>Короткие инструкции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36361083"/>
                  </a:ext>
                </a:extLst>
              </a:tr>
              <a:tr h="891583">
                <a:tc>
                  <a:txBody>
                    <a:bodyPr/>
                    <a:lstStyle/>
                    <a:p>
                      <a:r>
                        <a:rPr lang="ru-RU" sz="1600" dirty="0"/>
                        <a:t>Накопительный</a:t>
                      </a:r>
                      <a:r>
                        <a:rPr lang="ru-RU" sz="1600" baseline="0" dirty="0"/>
                        <a:t> характер ошибок по всему тесту, а не по отдельным заданиям</a:t>
                      </a:r>
                      <a:endParaRPr lang="ru-RU" sz="16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67428696"/>
                  </a:ext>
                </a:extLst>
              </a:tr>
              <a:tr h="636845">
                <a:tc>
                  <a:txBody>
                    <a:bodyPr/>
                    <a:lstStyle/>
                    <a:p>
                      <a:r>
                        <a:rPr lang="ru-RU" sz="1600" dirty="0"/>
                        <a:t>Сокращенное время обследования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0363581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51857" y="305945"/>
            <a:ext cx="6301662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>
                <a:latin typeface="+mj-lt"/>
              </a:rPr>
              <a:t>Достоинства и недостатки </a:t>
            </a:r>
            <a:r>
              <a:rPr lang="en-US" sz="3600" dirty="0">
                <a:latin typeface="+mj-lt"/>
              </a:rPr>
              <a:t>MPR</a:t>
            </a:r>
            <a:endParaRPr lang="ru-RU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0333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10821792"/>
              </p:ext>
            </p:extLst>
          </p:nvPr>
        </p:nvGraphicFramePr>
        <p:xfrm>
          <a:off x="586759" y="1660959"/>
          <a:ext cx="9900745" cy="3942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0809C05-B333-6B80-334A-40D6D02B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187" y="0"/>
            <a:ext cx="10515600" cy="1035107"/>
          </a:xfrm>
        </p:spPr>
        <p:txBody>
          <a:bodyPr>
            <a:normAutofit/>
          </a:bodyPr>
          <a:lstStyle/>
          <a:p>
            <a:r>
              <a:rPr lang="ru-RU" sz="3600" dirty="0"/>
              <a:t>Выбор теста зависит от задач</a:t>
            </a:r>
            <a:endParaRPr lang="en-RU" sz="3600" dirty="0"/>
          </a:p>
        </p:txBody>
      </p:sp>
    </p:spTree>
    <p:extLst>
      <p:ext uri="{BB962C8B-B14F-4D97-AF65-F5344CB8AC3E}">
        <p14:creationId xmlns:p14="http://schemas.microsoft.com/office/powerpoint/2010/main" val="418897492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45EAF-E8EA-53DD-B088-DA61F4F080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1294" y="2390644"/>
            <a:ext cx="7629412" cy="20767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latin typeface="+mj-lt"/>
              </a:rPr>
              <a:t>Спасибо за внимание!</a:t>
            </a:r>
            <a:endParaRPr lang="en-RU" sz="5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2548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19330</TotalTime>
  <Words>2821</Words>
  <Application>Microsoft Macintosh PowerPoint</Application>
  <PresentationFormat>Widescreen</PresentationFormat>
  <Paragraphs>542</Paragraphs>
  <Slides>90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8" baseType="lpstr">
      <vt:lpstr>Arial</vt:lpstr>
      <vt:lpstr>Calibri</vt:lpstr>
      <vt:lpstr>Calibri Light</vt:lpstr>
      <vt:lpstr>Georgia</vt:lpstr>
      <vt:lpstr>Spectral</vt:lpstr>
      <vt:lpstr>Times New Roman</vt:lpstr>
      <vt:lpstr>Wingdings</vt:lpstr>
      <vt:lpstr>Office Theme</vt:lpstr>
      <vt:lpstr>Этапы диагностики РАС: применение скрининговых и стандартизированных диагностических методов</vt:lpstr>
      <vt:lpstr>Расстройства аутистического спектра (МКБ-11)</vt:lpstr>
      <vt:lpstr>Международная классификация болезней (МКБ-11)</vt:lpstr>
      <vt:lpstr>Спектр аутизма</vt:lpstr>
      <vt:lpstr>Расстройства аутистического спектра</vt:lpstr>
      <vt:lpstr>Системная модель диагностики РАС</vt:lpstr>
      <vt:lpstr>Диагностика РАС</vt:lpstr>
      <vt:lpstr>Диагностика РАС</vt:lpstr>
      <vt:lpstr>Выбор теста зависит от задач</vt:lpstr>
      <vt:lpstr>Протокол психологического обследования ребенка</vt:lpstr>
      <vt:lpstr>Ранний и подростковый возраст</vt:lpstr>
      <vt:lpstr>Почему ранняя диагностика сложна?</vt:lpstr>
      <vt:lpstr>Почему ранняя диагностика важна?</vt:lpstr>
      <vt:lpstr>Раннее вмешательство</vt:lpstr>
      <vt:lpstr>Маскинг / социальный камуфляж</vt:lpstr>
      <vt:lpstr>Протокол психологического обследования ребенка</vt:lpstr>
      <vt:lpstr>Стандартизированная диагностика</vt:lpstr>
      <vt:lpstr>M-CHAT</vt:lpstr>
      <vt:lpstr>PowerPoint Presentation</vt:lpstr>
      <vt:lpstr>Социально-коммуникативный опросник (SCQ)</vt:lpstr>
      <vt:lpstr>PowerPoint Presentation</vt:lpstr>
      <vt:lpstr>CASD Опросник расстройств аутистического спектра</vt:lpstr>
      <vt:lpstr>PowerPoint Presentation</vt:lpstr>
      <vt:lpstr>PowerPoint Presentation</vt:lpstr>
      <vt:lpstr>PowerPoint Presentation</vt:lpstr>
      <vt:lpstr>План диагностического обследования при аутизме ADOS-2</vt:lpstr>
      <vt:lpstr>PowerPoint Presentation</vt:lpstr>
      <vt:lpstr>PowerPoint Presentation</vt:lpstr>
      <vt:lpstr>PowerPoint Presentation</vt:lpstr>
      <vt:lpstr>Задания ADOS. Модуль 1</vt:lpstr>
      <vt:lpstr>Свободная игра</vt:lpstr>
      <vt:lpstr>Реакция на имя</vt:lpstr>
      <vt:lpstr>Реакция на совместное внимание</vt:lpstr>
      <vt:lpstr>Игра с мыльными пузырями</vt:lpstr>
      <vt:lpstr>Ожидание привычных действий с предметами</vt:lpstr>
      <vt:lpstr>Ответная социальная улыбка</vt:lpstr>
      <vt:lpstr>Ожидание привычных социальных действий</vt:lpstr>
      <vt:lpstr>Функциональная и символическая имитация</vt:lpstr>
      <vt:lpstr>Празднование дня рождения</vt:lpstr>
      <vt:lpstr>PowerPoint Presentation</vt:lpstr>
      <vt:lpstr>Задания ADOS. Модуль 3</vt:lpstr>
      <vt:lpstr>PowerPoint Presentation</vt:lpstr>
      <vt:lpstr>PowerPoint Presentation</vt:lpstr>
      <vt:lpstr>PowerPoint Presentation</vt:lpstr>
      <vt:lpstr>Интервью для диагностики аутизма (ADIR)</vt:lpstr>
      <vt:lpstr>Структура интервью</vt:lpstr>
      <vt:lpstr>Структура интервью</vt:lpstr>
      <vt:lpstr>Протокол</vt:lpstr>
      <vt:lpstr>Диагностический протокол</vt:lpstr>
      <vt:lpstr>Протокол «в настоящее время»</vt:lpstr>
      <vt:lpstr>Диагностика интеллекта</vt:lpstr>
      <vt:lpstr>Интеллект</vt:lpstr>
      <vt:lpstr>Интеллект</vt:lpstr>
      <vt:lpstr>Измерение интеллекта</vt:lpstr>
      <vt:lpstr>Профиль интеллекта</vt:lpstr>
      <vt:lpstr>Индекс интеллекта (IQ)</vt:lpstr>
      <vt:lpstr>PowerPoint Presentation</vt:lpstr>
      <vt:lpstr>Интеллект</vt:lpstr>
      <vt:lpstr>PowerPoint Presentation</vt:lpstr>
      <vt:lpstr>Интеллект при аутизме</vt:lpstr>
      <vt:lpstr>Расстройства аутистического спектра</vt:lpstr>
      <vt:lpstr>Особенности интеллекта при аутизме</vt:lpstr>
      <vt:lpstr>Неравномерный профиль способностей</vt:lpstr>
      <vt:lpstr>Когнитивный профиль </vt:lpstr>
      <vt:lpstr>Расстройства аутистического спектра</vt:lpstr>
      <vt:lpstr>Тест Векслера (WISC-III)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Психолого-образовательный профиль</vt:lpstr>
      <vt:lpstr>PowerPoint Presentation</vt:lpstr>
      <vt:lpstr>Обработка результатов</vt:lpstr>
      <vt:lpstr>Обработка результатов</vt:lpstr>
      <vt:lpstr>PowerPoint Presentation</vt:lpstr>
      <vt:lpstr>PowerPoint Presentation</vt:lpstr>
      <vt:lpstr>Шкала развития Merrill-Palmer-Revised (MPR) </vt:lpstr>
      <vt:lpstr>PowerPoint Presentation</vt:lpstr>
      <vt:lpstr>PowerPoint Presentation</vt:lpstr>
      <vt:lpstr> </vt:lpstr>
      <vt:lpstr>Описание случая </vt:lpstr>
      <vt:lpstr>PowerPoint Presentation</vt:lpstr>
      <vt:lpstr>Мальчик А., 1 г.6 м.</vt:lpstr>
      <vt:lpstr>ADOS-II –модуль Т</vt:lpstr>
      <vt:lpstr>Результаты по MPR</vt:lpstr>
      <vt:lpstr>Что характеризует детей с РАС при выполнении теста? </vt:lpstr>
      <vt:lpstr>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Daria Pereverzeva</dc:creator>
  <cp:lastModifiedBy>Daria Pereverzeva</cp:lastModifiedBy>
  <cp:revision>11</cp:revision>
  <dcterms:created xsi:type="dcterms:W3CDTF">2023-05-11T12:00:36Z</dcterms:created>
  <dcterms:modified xsi:type="dcterms:W3CDTF">2023-12-03T21:15:59Z</dcterms:modified>
</cp:coreProperties>
</file>