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8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9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0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1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2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19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charts/chart1.xml" ContentType="application/vnd.openxmlformats-officedocument.drawingml.chart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4"/>
  </p:notesMasterIdLst>
  <p:sldIdLst>
    <p:sldId id="256" r:id="rId2"/>
    <p:sldId id="345" r:id="rId3"/>
    <p:sldId id="342" r:id="rId4"/>
    <p:sldId id="273" r:id="rId5"/>
    <p:sldId id="272" r:id="rId6"/>
    <p:sldId id="347" r:id="rId7"/>
    <p:sldId id="346" r:id="rId8"/>
    <p:sldId id="344" r:id="rId9"/>
    <p:sldId id="343" r:id="rId10"/>
    <p:sldId id="328" r:id="rId11"/>
    <p:sldId id="306" r:id="rId12"/>
    <p:sldId id="303" r:id="rId13"/>
    <p:sldId id="276" r:id="rId14"/>
    <p:sldId id="349" r:id="rId15"/>
    <p:sldId id="348" r:id="rId16"/>
    <p:sldId id="269" r:id="rId17"/>
    <p:sldId id="271" r:id="rId18"/>
    <p:sldId id="274" r:id="rId19"/>
    <p:sldId id="304" r:id="rId20"/>
    <p:sldId id="275" r:id="rId21"/>
    <p:sldId id="286" r:id="rId22"/>
    <p:sldId id="305" r:id="rId23"/>
    <p:sldId id="301" r:id="rId24"/>
    <p:sldId id="435" r:id="rId25"/>
    <p:sldId id="436" r:id="rId26"/>
    <p:sldId id="318" r:id="rId27"/>
    <p:sldId id="313" r:id="rId28"/>
    <p:sldId id="434" r:id="rId29"/>
    <p:sldId id="307" r:id="rId30"/>
    <p:sldId id="433" r:id="rId31"/>
    <p:sldId id="308" r:id="rId32"/>
    <p:sldId id="309" r:id="rId33"/>
    <p:sldId id="312" r:id="rId34"/>
    <p:sldId id="311" r:id="rId35"/>
    <p:sldId id="310" r:id="rId36"/>
    <p:sldId id="326" r:id="rId37"/>
    <p:sldId id="327" r:id="rId38"/>
    <p:sldId id="329" r:id="rId39"/>
    <p:sldId id="324" r:id="rId40"/>
    <p:sldId id="323" r:id="rId41"/>
    <p:sldId id="258" r:id="rId42"/>
    <p:sldId id="277" r:id="rId43"/>
    <p:sldId id="350" r:id="rId44"/>
    <p:sldId id="333" r:id="rId45"/>
    <p:sldId id="279" r:id="rId46"/>
    <p:sldId id="280" r:id="rId47"/>
    <p:sldId id="281" r:id="rId48"/>
    <p:sldId id="351" r:id="rId49"/>
    <p:sldId id="340" r:id="rId50"/>
    <p:sldId id="341" r:id="rId51"/>
    <p:sldId id="352" r:id="rId52"/>
    <p:sldId id="353" r:id="rId53"/>
    <p:sldId id="354" r:id="rId54"/>
    <p:sldId id="355" r:id="rId55"/>
    <p:sldId id="356" r:id="rId56"/>
    <p:sldId id="357" r:id="rId57"/>
    <p:sldId id="358" r:id="rId58"/>
    <p:sldId id="359" r:id="rId59"/>
    <p:sldId id="290" r:id="rId60"/>
    <p:sldId id="320" r:id="rId61"/>
    <p:sldId id="360" r:id="rId62"/>
    <p:sldId id="361" r:id="rId63"/>
    <p:sldId id="362" r:id="rId64"/>
    <p:sldId id="282" r:id="rId65"/>
    <p:sldId id="283" r:id="rId66"/>
    <p:sldId id="284" r:id="rId67"/>
    <p:sldId id="285" r:id="rId68"/>
    <p:sldId id="363" r:id="rId69"/>
    <p:sldId id="364" r:id="rId70"/>
    <p:sldId id="287" r:id="rId71"/>
    <p:sldId id="288" r:id="rId72"/>
    <p:sldId id="289" r:id="rId73"/>
    <p:sldId id="296" r:id="rId74"/>
    <p:sldId id="297" r:id="rId75"/>
    <p:sldId id="365" r:id="rId76"/>
    <p:sldId id="292" r:id="rId77"/>
    <p:sldId id="293" r:id="rId78"/>
    <p:sldId id="332" r:id="rId79"/>
    <p:sldId id="302" r:id="rId80"/>
    <p:sldId id="291" r:id="rId81"/>
    <p:sldId id="366" r:id="rId82"/>
    <p:sldId id="437" r:id="rId83"/>
  </p:sldIdLst>
  <p:sldSz cx="9144000" cy="5143500" type="screen16x9"/>
  <p:notesSz cx="6858000" cy="9144000"/>
  <p:defaultTextStyle>
    <a:defPPr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2AD"/>
    <a:srgbClr val="ACDB00"/>
    <a:srgbClr val="C9F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44" autoAdjust="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024" y="3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Не изменилось</c:v>
                </c:pt>
              </c:strCache>
            </c:strRef>
          </c:tx>
          <c:invertIfNegative val="0"/>
          <c:cat>
            <c:strRef>
              <c:f>Sheet1!$A$2:$A$6</c:f>
              <c:strCache>
                <c:ptCount val="5"/>
                <c:pt idx="0">
                  <c:v>Инициативы к социальному взаимодействию со взрослыми </c:v>
                </c:pt>
                <c:pt idx="1">
                  <c:v>Инициативы к социальному взаимодействию со сверстниками</c:v>
                </c:pt>
                <c:pt idx="2">
                  <c:v>Количество социально-приемлемых ответов и реакций </c:v>
                </c:pt>
                <c:pt idx="3">
                  <c:v>Проявления дезадаптивного поведения</c:v>
                </c:pt>
                <c:pt idx="4">
                  <c:v>Проявления аутостимулятивного поведения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C1-49AB-88A4-5D3C1F917D0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Изменилось незначительно</c:v>
                </c:pt>
              </c:strCache>
            </c:strRef>
          </c:tx>
          <c:invertIfNegative val="0"/>
          <c:cat>
            <c:strRef>
              <c:f>Sheet1!$A$2:$A$6</c:f>
              <c:strCache>
                <c:ptCount val="5"/>
                <c:pt idx="0">
                  <c:v>Инициативы к социальному взаимодействию со взрослыми </c:v>
                </c:pt>
                <c:pt idx="1">
                  <c:v>Инициативы к социальному взаимодействию со сверстниками</c:v>
                </c:pt>
                <c:pt idx="2">
                  <c:v>Количество социально-приемлемых ответов и реакций </c:v>
                </c:pt>
                <c:pt idx="3">
                  <c:v>Проявления дезадаптивного поведения</c:v>
                </c:pt>
                <c:pt idx="4">
                  <c:v>Проявления аутостимулятивного поведения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0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AC1-49AB-88A4-5D3C1F917D0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Изменилось значительно</c:v>
                </c:pt>
              </c:strCache>
            </c:strRef>
          </c:tx>
          <c:invertIfNegative val="0"/>
          <c:cat>
            <c:strRef>
              <c:f>Sheet1!$A$2:$A$6</c:f>
              <c:strCache>
                <c:ptCount val="5"/>
                <c:pt idx="0">
                  <c:v>Инициативы к социальному взаимодействию со взрослыми </c:v>
                </c:pt>
                <c:pt idx="1">
                  <c:v>Инициативы к социальному взаимодействию со сверстниками</c:v>
                </c:pt>
                <c:pt idx="2">
                  <c:v>Количество социально-приемлемых ответов и реакций </c:v>
                </c:pt>
                <c:pt idx="3">
                  <c:v>Проявления дезадаптивного поведения</c:v>
                </c:pt>
                <c:pt idx="4">
                  <c:v>Проявления аутостимулятивного поведения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7</c:v>
                </c:pt>
                <c:pt idx="1">
                  <c:v>6</c:v>
                </c:pt>
                <c:pt idx="2">
                  <c:v>7</c:v>
                </c:pt>
                <c:pt idx="3">
                  <c:v>7</c:v>
                </c:pt>
                <c:pt idx="4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AC1-49AB-88A4-5D3C1F917D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4998144"/>
        <c:axId val="237568768"/>
        <c:axId val="0"/>
      </c:bar3DChart>
      <c:catAx>
        <c:axId val="1649981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en-US"/>
          </a:p>
        </c:txPr>
        <c:crossAx val="237568768"/>
        <c:crosses val="autoZero"/>
        <c:auto val="1"/>
        <c:lblAlgn val="ctr"/>
        <c:lblOffset val="100"/>
        <c:noMultiLvlLbl val="0"/>
      </c:catAx>
      <c:valAx>
        <c:axId val="2375687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64998144"/>
        <c:crossesAt val="1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diagrams/_rels/data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42.jpg"/></Relationships>
</file>

<file path=ppt/diagrams/_rels/drawing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diagrams/_rels/drawing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42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4EE793-3FC6-409A-B6D6-D7AEFA04A406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93DACB0-26FE-44E8-AAAD-783D5CD4D9E8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1400" b="0" dirty="0">
              <a:latin typeface="GothamPro"/>
            </a:rPr>
            <a:t>Личностные результаты</a:t>
          </a:r>
        </a:p>
      </dgm:t>
    </dgm:pt>
    <dgm:pt modelId="{D19C7C2F-23E3-4751-A547-43A9A7F85201}" type="parTrans" cxnId="{2F03D160-0686-483F-BCBC-60BE71B1F616}">
      <dgm:prSet/>
      <dgm:spPr/>
      <dgm:t>
        <a:bodyPr/>
        <a:lstStyle/>
        <a:p>
          <a:endParaRPr lang="ru-RU"/>
        </a:p>
      </dgm:t>
    </dgm:pt>
    <dgm:pt modelId="{69400088-3AF8-4A9A-8133-51AF9F6C42BA}" type="sibTrans" cxnId="{2F03D160-0686-483F-BCBC-60BE71B1F616}">
      <dgm:prSet/>
      <dgm:spPr/>
      <dgm:t>
        <a:bodyPr/>
        <a:lstStyle/>
        <a:p>
          <a:endParaRPr lang="ru-RU"/>
        </a:p>
      </dgm:t>
    </dgm:pt>
    <dgm:pt modelId="{361E2A61-8C33-4E74-9AA2-F792CA6D82D8}" type="pres">
      <dgm:prSet presAssocID="{544EE793-3FC6-409A-B6D6-D7AEFA04A406}" presName="outerComposite" presStyleCnt="0">
        <dgm:presLayoutVars>
          <dgm:chMax val="5"/>
          <dgm:dir/>
          <dgm:resizeHandles val="exact"/>
        </dgm:presLayoutVars>
      </dgm:prSet>
      <dgm:spPr/>
    </dgm:pt>
    <dgm:pt modelId="{038E722A-9DD4-47FD-940A-341365ADA662}" type="pres">
      <dgm:prSet presAssocID="{544EE793-3FC6-409A-B6D6-D7AEFA04A406}" presName="dummyMaxCanvas" presStyleCnt="0">
        <dgm:presLayoutVars/>
      </dgm:prSet>
      <dgm:spPr/>
    </dgm:pt>
    <dgm:pt modelId="{C576E6A2-9B6B-4FCA-885E-580C053F7263}" type="pres">
      <dgm:prSet presAssocID="{544EE793-3FC6-409A-B6D6-D7AEFA04A406}" presName="OneNode_1" presStyleLbl="node1" presStyleIdx="0" presStyleCnt="1" custScaleX="28792" custScaleY="15917" custLinFactNeighborX="32761" custLinFactNeighborY="25751">
        <dgm:presLayoutVars>
          <dgm:bulletEnabled val="1"/>
        </dgm:presLayoutVars>
      </dgm:prSet>
      <dgm:spPr/>
    </dgm:pt>
  </dgm:ptLst>
  <dgm:cxnLst>
    <dgm:cxn modelId="{2F03D160-0686-483F-BCBC-60BE71B1F616}" srcId="{544EE793-3FC6-409A-B6D6-D7AEFA04A406}" destId="{893DACB0-26FE-44E8-AAAD-783D5CD4D9E8}" srcOrd="0" destOrd="0" parTransId="{D19C7C2F-23E3-4751-A547-43A9A7F85201}" sibTransId="{69400088-3AF8-4A9A-8133-51AF9F6C42BA}"/>
    <dgm:cxn modelId="{C3772ACD-012D-4390-82F1-022F6D4D8105}" type="presOf" srcId="{544EE793-3FC6-409A-B6D6-D7AEFA04A406}" destId="{361E2A61-8C33-4E74-9AA2-F792CA6D82D8}" srcOrd="0" destOrd="0" presId="urn:microsoft.com/office/officeart/2005/8/layout/vProcess5"/>
    <dgm:cxn modelId="{5DC7EEE6-7095-4146-A626-C24F7C563304}" type="presOf" srcId="{893DACB0-26FE-44E8-AAAD-783D5CD4D9E8}" destId="{C576E6A2-9B6B-4FCA-885E-580C053F7263}" srcOrd="0" destOrd="0" presId="urn:microsoft.com/office/officeart/2005/8/layout/vProcess5"/>
    <dgm:cxn modelId="{1C052EE9-6F0C-4AF5-AE11-73EFFC3F145C}" type="presParOf" srcId="{361E2A61-8C33-4E74-9AA2-F792CA6D82D8}" destId="{038E722A-9DD4-47FD-940A-341365ADA662}" srcOrd="0" destOrd="0" presId="urn:microsoft.com/office/officeart/2005/8/layout/vProcess5"/>
    <dgm:cxn modelId="{DE426D73-5F29-4623-BFD2-67B755539789}" type="presParOf" srcId="{361E2A61-8C33-4E74-9AA2-F792CA6D82D8}" destId="{C576E6A2-9B6B-4FCA-885E-580C053F7263}" srcOrd="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EA8D348-E881-4659-B4A4-E093E0EDAAEF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F659F6B-8062-42AB-A4AC-7E8CE166210E}">
      <dgm:prSet custT="1"/>
      <dgm:spPr/>
      <dgm:t>
        <a:bodyPr/>
        <a:lstStyle/>
        <a:p>
          <a:r>
            <a:rPr lang="ru-RU" sz="1600" b="1" dirty="0">
              <a:latin typeface="GothamPro"/>
            </a:rPr>
            <a:t>Программа социокультурной интеграции «Культпоход»</a:t>
          </a:r>
          <a:endParaRPr lang="en-US" sz="1600" b="1" dirty="0">
            <a:latin typeface="GothamPro"/>
          </a:endParaRPr>
        </a:p>
      </dgm:t>
    </dgm:pt>
    <dgm:pt modelId="{84A12A29-6732-4E48-9A4B-92E1DD76D2B7}" type="parTrans" cxnId="{BFADA687-864C-45A9-B44F-8675D222F750}">
      <dgm:prSet/>
      <dgm:spPr/>
      <dgm:t>
        <a:bodyPr/>
        <a:lstStyle/>
        <a:p>
          <a:endParaRPr lang="en-US"/>
        </a:p>
      </dgm:t>
    </dgm:pt>
    <dgm:pt modelId="{CFCA34CE-24EB-42A2-8F33-BB88817E0EF1}" type="sibTrans" cxnId="{BFADA687-864C-45A9-B44F-8675D222F750}">
      <dgm:prSet/>
      <dgm:spPr/>
      <dgm:t>
        <a:bodyPr/>
        <a:lstStyle/>
        <a:p>
          <a:endParaRPr lang="en-US"/>
        </a:p>
      </dgm:t>
    </dgm:pt>
    <dgm:pt modelId="{A469810B-D77A-45F0-A67C-7404A152C7F2}">
      <dgm:prSet custT="1"/>
      <dgm:spPr/>
      <dgm:t>
        <a:bodyPr/>
        <a:lstStyle/>
        <a:p>
          <a:r>
            <a:rPr lang="ru-RU" sz="1100" dirty="0">
              <a:latin typeface="GothamPro"/>
            </a:rPr>
            <a:t>«Идем в музей!»</a:t>
          </a:r>
          <a:endParaRPr lang="en-US" sz="1100" dirty="0">
            <a:latin typeface="GothamPro"/>
          </a:endParaRPr>
        </a:p>
      </dgm:t>
    </dgm:pt>
    <dgm:pt modelId="{4F7073A5-E3FC-4EF4-ADA6-CEA57CA8C62B}" type="parTrans" cxnId="{18BE2ECA-3436-4D49-AEB4-0D75CD9B756C}">
      <dgm:prSet/>
      <dgm:spPr/>
      <dgm:t>
        <a:bodyPr/>
        <a:lstStyle/>
        <a:p>
          <a:endParaRPr lang="en-US"/>
        </a:p>
      </dgm:t>
    </dgm:pt>
    <dgm:pt modelId="{393610A4-9326-4DFE-96D6-E84D160FE88F}" type="sibTrans" cxnId="{18BE2ECA-3436-4D49-AEB4-0D75CD9B756C}">
      <dgm:prSet/>
      <dgm:spPr/>
      <dgm:t>
        <a:bodyPr/>
        <a:lstStyle/>
        <a:p>
          <a:endParaRPr lang="en-US"/>
        </a:p>
      </dgm:t>
    </dgm:pt>
    <dgm:pt modelId="{30B0F753-FAF1-4607-9DA2-2F571ED035E4}">
      <dgm:prSet custT="1"/>
      <dgm:spPr/>
      <dgm:t>
        <a:bodyPr/>
        <a:lstStyle/>
        <a:p>
          <a:r>
            <a:rPr lang="ru-RU" sz="1100" dirty="0">
              <a:latin typeface="GothamPro"/>
            </a:rPr>
            <a:t>«Идем в театр!»</a:t>
          </a:r>
          <a:endParaRPr lang="en-US" sz="1100" dirty="0">
            <a:latin typeface="GothamPro"/>
          </a:endParaRPr>
        </a:p>
      </dgm:t>
    </dgm:pt>
    <dgm:pt modelId="{4394A932-FC20-4F9B-B8F5-49915A661F4C}" type="parTrans" cxnId="{1CEE4518-581F-4F5C-86A0-593D4CFAA435}">
      <dgm:prSet/>
      <dgm:spPr/>
      <dgm:t>
        <a:bodyPr/>
        <a:lstStyle/>
        <a:p>
          <a:endParaRPr lang="en-US"/>
        </a:p>
      </dgm:t>
    </dgm:pt>
    <dgm:pt modelId="{08D9BFF1-1A53-4C6C-BFAB-42E9150333A3}" type="sibTrans" cxnId="{1CEE4518-581F-4F5C-86A0-593D4CFAA435}">
      <dgm:prSet/>
      <dgm:spPr/>
      <dgm:t>
        <a:bodyPr/>
        <a:lstStyle/>
        <a:p>
          <a:endParaRPr lang="en-US"/>
        </a:p>
      </dgm:t>
    </dgm:pt>
    <dgm:pt modelId="{17BF04B4-C98E-4D16-A263-1C42A66E7DFB}">
      <dgm:prSet custT="1"/>
      <dgm:spPr/>
      <dgm:t>
        <a:bodyPr/>
        <a:lstStyle/>
        <a:p>
          <a:r>
            <a:rPr lang="ru-RU" sz="1100" dirty="0">
              <a:latin typeface="GothamPro"/>
            </a:rPr>
            <a:t>«Идем на каток!»</a:t>
          </a:r>
          <a:endParaRPr lang="en-US" sz="1100" dirty="0">
            <a:latin typeface="GothamPro"/>
          </a:endParaRPr>
        </a:p>
      </dgm:t>
    </dgm:pt>
    <dgm:pt modelId="{CED463D8-09F6-4BA7-91B9-28D6E720E07C}" type="parTrans" cxnId="{47B50E46-3F22-46C2-91F8-585F9153ECBD}">
      <dgm:prSet/>
      <dgm:spPr/>
      <dgm:t>
        <a:bodyPr/>
        <a:lstStyle/>
        <a:p>
          <a:endParaRPr lang="en-US"/>
        </a:p>
      </dgm:t>
    </dgm:pt>
    <dgm:pt modelId="{BEF0DFBA-E75A-4623-8EFF-BD594DBE5E8A}" type="sibTrans" cxnId="{47B50E46-3F22-46C2-91F8-585F9153ECBD}">
      <dgm:prSet/>
      <dgm:spPr/>
      <dgm:t>
        <a:bodyPr/>
        <a:lstStyle/>
        <a:p>
          <a:endParaRPr lang="en-US"/>
        </a:p>
      </dgm:t>
    </dgm:pt>
    <dgm:pt modelId="{0FCEDB60-F39D-4382-AED9-FB52D4D9645D}">
      <dgm:prSet custT="1"/>
      <dgm:spPr/>
      <dgm:t>
        <a:bodyPr/>
        <a:lstStyle/>
        <a:p>
          <a:r>
            <a:rPr lang="ru-RU" sz="1100" dirty="0">
              <a:latin typeface="GothamPro"/>
            </a:rPr>
            <a:t>«Идем в библиотеку!»</a:t>
          </a:r>
          <a:endParaRPr lang="en-US" sz="1100" dirty="0">
            <a:latin typeface="GothamPro"/>
          </a:endParaRPr>
        </a:p>
      </dgm:t>
    </dgm:pt>
    <dgm:pt modelId="{ED061301-8DFE-4D6D-822A-A5FD3AA7E9D5}" type="parTrans" cxnId="{C7D2B7CF-40EF-4731-AE07-1479091019D7}">
      <dgm:prSet/>
      <dgm:spPr/>
      <dgm:t>
        <a:bodyPr/>
        <a:lstStyle/>
        <a:p>
          <a:endParaRPr lang="en-US"/>
        </a:p>
      </dgm:t>
    </dgm:pt>
    <dgm:pt modelId="{8A401A4B-E8E8-40AE-A0A6-9EF73D6B3542}" type="sibTrans" cxnId="{C7D2B7CF-40EF-4731-AE07-1479091019D7}">
      <dgm:prSet/>
      <dgm:spPr/>
      <dgm:t>
        <a:bodyPr/>
        <a:lstStyle/>
        <a:p>
          <a:endParaRPr lang="en-US"/>
        </a:p>
      </dgm:t>
    </dgm:pt>
    <dgm:pt modelId="{88A1D236-20F9-4083-9F3B-2108FE0EF552}">
      <dgm:prSet custT="1"/>
      <dgm:spPr/>
      <dgm:t>
        <a:bodyPr/>
        <a:lstStyle/>
        <a:p>
          <a:r>
            <a:rPr lang="ru-RU" sz="1100" dirty="0">
              <a:latin typeface="GothamPro"/>
            </a:rPr>
            <a:t>«Идем на лыжах!»</a:t>
          </a:r>
          <a:endParaRPr lang="en-US" sz="1100" dirty="0">
            <a:latin typeface="GothamPro"/>
          </a:endParaRPr>
        </a:p>
      </dgm:t>
    </dgm:pt>
    <dgm:pt modelId="{B693C463-9C37-4208-BD05-3FBCE5B3A014}" type="parTrans" cxnId="{7BF28C76-653E-4498-9A8B-3B9847033876}">
      <dgm:prSet/>
      <dgm:spPr/>
      <dgm:t>
        <a:bodyPr/>
        <a:lstStyle/>
        <a:p>
          <a:endParaRPr lang="en-US"/>
        </a:p>
      </dgm:t>
    </dgm:pt>
    <dgm:pt modelId="{F1999466-BE30-4FF7-9692-66D8109C7202}" type="sibTrans" cxnId="{7BF28C76-653E-4498-9A8B-3B9847033876}">
      <dgm:prSet/>
      <dgm:spPr/>
      <dgm:t>
        <a:bodyPr/>
        <a:lstStyle/>
        <a:p>
          <a:endParaRPr lang="en-US"/>
        </a:p>
      </dgm:t>
    </dgm:pt>
    <dgm:pt modelId="{7EB3663C-4402-4F0E-9AE9-828A63CFF6DC}">
      <dgm:prSet custT="1"/>
      <dgm:spPr/>
      <dgm:t>
        <a:bodyPr/>
        <a:lstStyle/>
        <a:p>
          <a:r>
            <a:rPr lang="ru-RU" sz="1100" dirty="0">
              <a:latin typeface="GothamPro"/>
            </a:rPr>
            <a:t>«Идем на праздник!»</a:t>
          </a:r>
          <a:endParaRPr lang="en-US" sz="1100" dirty="0">
            <a:latin typeface="GothamPro"/>
          </a:endParaRPr>
        </a:p>
      </dgm:t>
    </dgm:pt>
    <dgm:pt modelId="{7B50A1FE-F432-4FF1-B7C4-8BDE1D10E2CD}" type="parTrans" cxnId="{7531223F-4CE1-4653-8D4D-F3CE3ADDD929}">
      <dgm:prSet/>
      <dgm:spPr/>
      <dgm:t>
        <a:bodyPr/>
        <a:lstStyle/>
        <a:p>
          <a:endParaRPr lang="en-US"/>
        </a:p>
      </dgm:t>
    </dgm:pt>
    <dgm:pt modelId="{500B4DF2-36C7-4178-9FF5-75EAEE1206B1}" type="sibTrans" cxnId="{7531223F-4CE1-4653-8D4D-F3CE3ADDD929}">
      <dgm:prSet/>
      <dgm:spPr/>
      <dgm:t>
        <a:bodyPr/>
        <a:lstStyle/>
        <a:p>
          <a:endParaRPr lang="en-US"/>
        </a:p>
      </dgm:t>
    </dgm:pt>
    <dgm:pt modelId="{6360A5FB-AE6C-443A-A9B6-DAD275AFF71A}">
      <dgm:prSet custT="1"/>
      <dgm:spPr/>
      <dgm:t>
        <a:bodyPr/>
        <a:lstStyle/>
        <a:p>
          <a:r>
            <a:rPr lang="ru-RU" sz="1100" dirty="0">
              <a:latin typeface="GothamPro"/>
            </a:rPr>
            <a:t>«Идем на фестиваль!»</a:t>
          </a:r>
          <a:endParaRPr lang="en-US" sz="1100" dirty="0">
            <a:latin typeface="GothamPro"/>
          </a:endParaRPr>
        </a:p>
      </dgm:t>
    </dgm:pt>
    <dgm:pt modelId="{B0155742-B4B6-4D39-BA98-25421543FC2F}" type="parTrans" cxnId="{DB80299B-494E-41B2-A7A3-8F0F8AD182B0}">
      <dgm:prSet/>
      <dgm:spPr/>
      <dgm:t>
        <a:bodyPr/>
        <a:lstStyle/>
        <a:p>
          <a:endParaRPr lang="en-US"/>
        </a:p>
      </dgm:t>
    </dgm:pt>
    <dgm:pt modelId="{6D626F2F-27AB-45A3-A908-88C4C926404E}" type="sibTrans" cxnId="{DB80299B-494E-41B2-A7A3-8F0F8AD182B0}">
      <dgm:prSet/>
      <dgm:spPr/>
      <dgm:t>
        <a:bodyPr/>
        <a:lstStyle/>
        <a:p>
          <a:endParaRPr lang="en-US"/>
        </a:p>
      </dgm:t>
    </dgm:pt>
    <dgm:pt modelId="{7EE30D3A-6F23-453D-BC95-06038B2CEFF3}">
      <dgm:prSet custT="1"/>
      <dgm:spPr/>
      <dgm:t>
        <a:bodyPr/>
        <a:lstStyle/>
        <a:p>
          <a:r>
            <a:rPr lang="ru-RU" sz="1100" dirty="0">
              <a:latin typeface="GothamPro"/>
            </a:rPr>
            <a:t>«Идем в кино!»</a:t>
          </a:r>
          <a:endParaRPr lang="en-US" sz="1100" dirty="0">
            <a:latin typeface="GothamPro"/>
          </a:endParaRPr>
        </a:p>
      </dgm:t>
    </dgm:pt>
    <dgm:pt modelId="{ECB1291D-C86E-4CAB-A814-8E4C31597671}" type="parTrans" cxnId="{C0D4F981-96E6-4419-BDCD-659232817605}">
      <dgm:prSet/>
      <dgm:spPr/>
      <dgm:t>
        <a:bodyPr/>
        <a:lstStyle/>
        <a:p>
          <a:endParaRPr lang="en-US"/>
        </a:p>
      </dgm:t>
    </dgm:pt>
    <dgm:pt modelId="{9542C993-FB03-493F-A42A-3CE996340BFD}" type="sibTrans" cxnId="{C0D4F981-96E6-4419-BDCD-659232817605}">
      <dgm:prSet/>
      <dgm:spPr/>
      <dgm:t>
        <a:bodyPr/>
        <a:lstStyle/>
        <a:p>
          <a:endParaRPr lang="en-US"/>
        </a:p>
      </dgm:t>
    </dgm:pt>
    <dgm:pt modelId="{FB8AA853-77AB-4EC9-A335-514B18BB866E}" type="pres">
      <dgm:prSet presAssocID="{AEA8D348-E881-4659-B4A4-E093E0EDAAE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ED47FC9-43EE-43E1-8659-E18DDB377C7C}" type="pres">
      <dgm:prSet presAssocID="{FF659F6B-8062-42AB-A4AC-7E8CE166210E}" presName="hierRoot1" presStyleCnt="0"/>
      <dgm:spPr/>
    </dgm:pt>
    <dgm:pt modelId="{3FAE7F8C-4E5B-4776-9E30-287B39947E16}" type="pres">
      <dgm:prSet presAssocID="{FF659F6B-8062-42AB-A4AC-7E8CE166210E}" presName="composite" presStyleCnt="0"/>
      <dgm:spPr/>
    </dgm:pt>
    <dgm:pt modelId="{FDD6282C-FF29-4A4B-87D1-B4BE09D01B82}" type="pres">
      <dgm:prSet presAssocID="{FF659F6B-8062-42AB-A4AC-7E8CE166210E}" presName="background" presStyleLbl="node0" presStyleIdx="0" presStyleCnt="1"/>
      <dgm:spPr/>
    </dgm:pt>
    <dgm:pt modelId="{890201A4-9F57-41FF-8C69-A3AB09F4152A}" type="pres">
      <dgm:prSet presAssocID="{FF659F6B-8062-42AB-A4AC-7E8CE166210E}" presName="text" presStyleLbl="fgAcc0" presStyleIdx="0" presStyleCnt="1" custScaleX="233041" custScaleY="210734">
        <dgm:presLayoutVars>
          <dgm:chPref val="3"/>
        </dgm:presLayoutVars>
      </dgm:prSet>
      <dgm:spPr/>
    </dgm:pt>
    <dgm:pt modelId="{6FED7E28-B004-4DAA-ACC2-20723D23EE2A}" type="pres">
      <dgm:prSet presAssocID="{FF659F6B-8062-42AB-A4AC-7E8CE166210E}" presName="hierChild2" presStyleCnt="0"/>
      <dgm:spPr/>
    </dgm:pt>
    <dgm:pt modelId="{A38C0E36-BF21-471F-85BE-48485B0438A6}" type="pres">
      <dgm:prSet presAssocID="{4F7073A5-E3FC-4EF4-ADA6-CEA57CA8C62B}" presName="Name10" presStyleLbl="parChTrans1D2" presStyleIdx="0" presStyleCnt="8"/>
      <dgm:spPr/>
    </dgm:pt>
    <dgm:pt modelId="{64592BAC-7DD4-4A1F-987E-80F94CA0001E}" type="pres">
      <dgm:prSet presAssocID="{A469810B-D77A-45F0-A67C-7404A152C7F2}" presName="hierRoot2" presStyleCnt="0"/>
      <dgm:spPr/>
    </dgm:pt>
    <dgm:pt modelId="{7A5FAACE-73B6-45BC-89F6-1BAF4E0E587E}" type="pres">
      <dgm:prSet presAssocID="{A469810B-D77A-45F0-A67C-7404A152C7F2}" presName="composite2" presStyleCnt="0"/>
      <dgm:spPr/>
    </dgm:pt>
    <dgm:pt modelId="{BF419CB9-6A37-4F4F-A3F8-5A3842D5E3AB}" type="pres">
      <dgm:prSet presAssocID="{A469810B-D77A-45F0-A67C-7404A152C7F2}" presName="background2" presStyleLbl="node2" presStyleIdx="0" presStyleCnt="8"/>
      <dgm:spPr/>
    </dgm:pt>
    <dgm:pt modelId="{BF1FCCE7-30AA-48A7-9843-0ED949FB6D1E}" type="pres">
      <dgm:prSet presAssocID="{A469810B-D77A-45F0-A67C-7404A152C7F2}" presName="text2" presStyleLbl="fgAcc2" presStyleIdx="0" presStyleCnt="8">
        <dgm:presLayoutVars>
          <dgm:chPref val="3"/>
        </dgm:presLayoutVars>
      </dgm:prSet>
      <dgm:spPr/>
    </dgm:pt>
    <dgm:pt modelId="{D5A84597-71A0-46D2-AB35-4346D52AAA6E}" type="pres">
      <dgm:prSet presAssocID="{A469810B-D77A-45F0-A67C-7404A152C7F2}" presName="hierChild3" presStyleCnt="0"/>
      <dgm:spPr/>
    </dgm:pt>
    <dgm:pt modelId="{829DB35A-9E78-495F-93F2-408CB9E8CFAC}" type="pres">
      <dgm:prSet presAssocID="{4394A932-FC20-4F9B-B8F5-49915A661F4C}" presName="Name10" presStyleLbl="parChTrans1D2" presStyleIdx="1" presStyleCnt="8"/>
      <dgm:spPr/>
    </dgm:pt>
    <dgm:pt modelId="{BCAEA0E1-A45E-4903-B7FC-20C650289EFC}" type="pres">
      <dgm:prSet presAssocID="{30B0F753-FAF1-4607-9DA2-2F571ED035E4}" presName="hierRoot2" presStyleCnt="0"/>
      <dgm:spPr/>
    </dgm:pt>
    <dgm:pt modelId="{038E0475-4920-4B42-A013-358BCCC8777E}" type="pres">
      <dgm:prSet presAssocID="{30B0F753-FAF1-4607-9DA2-2F571ED035E4}" presName="composite2" presStyleCnt="0"/>
      <dgm:spPr/>
    </dgm:pt>
    <dgm:pt modelId="{BD1C645F-C056-4428-862F-3BFBD4747834}" type="pres">
      <dgm:prSet presAssocID="{30B0F753-FAF1-4607-9DA2-2F571ED035E4}" presName="background2" presStyleLbl="node2" presStyleIdx="1" presStyleCnt="8"/>
      <dgm:spPr/>
    </dgm:pt>
    <dgm:pt modelId="{C65DDEFA-225A-43A7-A1CA-C288EF0D69E7}" type="pres">
      <dgm:prSet presAssocID="{30B0F753-FAF1-4607-9DA2-2F571ED035E4}" presName="text2" presStyleLbl="fgAcc2" presStyleIdx="1" presStyleCnt="8">
        <dgm:presLayoutVars>
          <dgm:chPref val="3"/>
        </dgm:presLayoutVars>
      </dgm:prSet>
      <dgm:spPr/>
    </dgm:pt>
    <dgm:pt modelId="{321DA25A-9CD9-4C1A-BBE6-A4E47CCD8717}" type="pres">
      <dgm:prSet presAssocID="{30B0F753-FAF1-4607-9DA2-2F571ED035E4}" presName="hierChild3" presStyleCnt="0"/>
      <dgm:spPr/>
    </dgm:pt>
    <dgm:pt modelId="{BB13B09B-C720-4840-AD78-422C95C39C96}" type="pres">
      <dgm:prSet presAssocID="{CED463D8-09F6-4BA7-91B9-28D6E720E07C}" presName="Name10" presStyleLbl="parChTrans1D2" presStyleIdx="2" presStyleCnt="8"/>
      <dgm:spPr/>
    </dgm:pt>
    <dgm:pt modelId="{95B11952-EFB0-47B7-ACE6-6F5FCC691C01}" type="pres">
      <dgm:prSet presAssocID="{17BF04B4-C98E-4D16-A263-1C42A66E7DFB}" presName="hierRoot2" presStyleCnt="0"/>
      <dgm:spPr/>
    </dgm:pt>
    <dgm:pt modelId="{6FAC091B-BBC8-4725-9E29-0331C45CAA0B}" type="pres">
      <dgm:prSet presAssocID="{17BF04B4-C98E-4D16-A263-1C42A66E7DFB}" presName="composite2" presStyleCnt="0"/>
      <dgm:spPr/>
    </dgm:pt>
    <dgm:pt modelId="{E599D7AD-D548-4E99-9EAD-656CA4B592D8}" type="pres">
      <dgm:prSet presAssocID="{17BF04B4-C98E-4D16-A263-1C42A66E7DFB}" presName="background2" presStyleLbl="node2" presStyleIdx="2" presStyleCnt="8"/>
      <dgm:spPr/>
    </dgm:pt>
    <dgm:pt modelId="{575E10E2-FC56-4FAF-96A5-EE0DEB936909}" type="pres">
      <dgm:prSet presAssocID="{17BF04B4-C98E-4D16-A263-1C42A66E7DFB}" presName="text2" presStyleLbl="fgAcc2" presStyleIdx="2" presStyleCnt="8">
        <dgm:presLayoutVars>
          <dgm:chPref val="3"/>
        </dgm:presLayoutVars>
      </dgm:prSet>
      <dgm:spPr/>
    </dgm:pt>
    <dgm:pt modelId="{E59FA610-51A9-444C-BE96-29254B92BDBE}" type="pres">
      <dgm:prSet presAssocID="{17BF04B4-C98E-4D16-A263-1C42A66E7DFB}" presName="hierChild3" presStyleCnt="0"/>
      <dgm:spPr/>
    </dgm:pt>
    <dgm:pt modelId="{FA4C84B5-CAC1-47FC-9924-EED822DDE62A}" type="pres">
      <dgm:prSet presAssocID="{ED061301-8DFE-4D6D-822A-A5FD3AA7E9D5}" presName="Name10" presStyleLbl="parChTrans1D2" presStyleIdx="3" presStyleCnt="8"/>
      <dgm:spPr/>
    </dgm:pt>
    <dgm:pt modelId="{7890A196-08C5-4B72-8F1A-5904D45B1EBC}" type="pres">
      <dgm:prSet presAssocID="{0FCEDB60-F39D-4382-AED9-FB52D4D9645D}" presName="hierRoot2" presStyleCnt="0"/>
      <dgm:spPr/>
    </dgm:pt>
    <dgm:pt modelId="{0ED82FCF-83B1-41FB-B596-FBEDDD55087B}" type="pres">
      <dgm:prSet presAssocID="{0FCEDB60-F39D-4382-AED9-FB52D4D9645D}" presName="composite2" presStyleCnt="0"/>
      <dgm:spPr/>
    </dgm:pt>
    <dgm:pt modelId="{1D41DD11-405D-4583-9186-13F8D696457D}" type="pres">
      <dgm:prSet presAssocID="{0FCEDB60-F39D-4382-AED9-FB52D4D9645D}" presName="background2" presStyleLbl="node2" presStyleIdx="3" presStyleCnt="8"/>
      <dgm:spPr/>
    </dgm:pt>
    <dgm:pt modelId="{1464C0F3-2B6B-4713-9D15-E831E49AF7D1}" type="pres">
      <dgm:prSet presAssocID="{0FCEDB60-F39D-4382-AED9-FB52D4D9645D}" presName="text2" presStyleLbl="fgAcc2" presStyleIdx="3" presStyleCnt="8" custScaleX="112967" custScaleY="93900">
        <dgm:presLayoutVars>
          <dgm:chPref val="3"/>
        </dgm:presLayoutVars>
      </dgm:prSet>
      <dgm:spPr/>
    </dgm:pt>
    <dgm:pt modelId="{21ED0C45-0B7D-44C5-9288-9BA9DFC779A1}" type="pres">
      <dgm:prSet presAssocID="{0FCEDB60-F39D-4382-AED9-FB52D4D9645D}" presName="hierChild3" presStyleCnt="0"/>
      <dgm:spPr/>
    </dgm:pt>
    <dgm:pt modelId="{EB594C09-8B2E-463A-92BE-89C12A551F70}" type="pres">
      <dgm:prSet presAssocID="{B693C463-9C37-4208-BD05-3FBCE5B3A014}" presName="Name10" presStyleLbl="parChTrans1D2" presStyleIdx="4" presStyleCnt="8"/>
      <dgm:spPr/>
    </dgm:pt>
    <dgm:pt modelId="{1075E258-E8D7-4DD7-83C9-653E37851150}" type="pres">
      <dgm:prSet presAssocID="{88A1D236-20F9-4083-9F3B-2108FE0EF552}" presName="hierRoot2" presStyleCnt="0"/>
      <dgm:spPr/>
    </dgm:pt>
    <dgm:pt modelId="{C6F541FF-524B-4668-925B-5DF3608344E8}" type="pres">
      <dgm:prSet presAssocID="{88A1D236-20F9-4083-9F3B-2108FE0EF552}" presName="composite2" presStyleCnt="0"/>
      <dgm:spPr/>
    </dgm:pt>
    <dgm:pt modelId="{0218104F-F9E9-4EB0-AEF5-596F2BEBE6A0}" type="pres">
      <dgm:prSet presAssocID="{88A1D236-20F9-4083-9F3B-2108FE0EF552}" presName="background2" presStyleLbl="node2" presStyleIdx="4" presStyleCnt="8"/>
      <dgm:spPr/>
    </dgm:pt>
    <dgm:pt modelId="{A557710F-3212-4CA0-A1E1-1380C356DBDC}" type="pres">
      <dgm:prSet presAssocID="{88A1D236-20F9-4083-9F3B-2108FE0EF552}" presName="text2" presStyleLbl="fgAcc2" presStyleIdx="4" presStyleCnt="8">
        <dgm:presLayoutVars>
          <dgm:chPref val="3"/>
        </dgm:presLayoutVars>
      </dgm:prSet>
      <dgm:spPr/>
    </dgm:pt>
    <dgm:pt modelId="{570207E4-82B7-438F-9B40-8B18EA4BE748}" type="pres">
      <dgm:prSet presAssocID="{88A1D236-20F9-4083-9F3B-2108FE0EF552}" presName="hierChild3" presStyleCnt="0"/>
      <dgm:spPr/>
    </dgm:pt>
    <dgm:pt modelId="{B6813343-9655-4A67-821D-CED94CB664F0}" type="pres">
      <dgm:prSet presAssocID="{7B50A1FE-F432-4FF1-B7C4-8BDE1D10E2CD}" presName="Name10" presStyleLbl="parChTrans1D2" presStyleIdx="5" presStyleCnt="8"/>
      <dgm:spPr/>
    </dgm:pt>
    <dgm:pt modelId="{E94B7A31-E574-414F-A048-BA895C6FA077}" type="pres">
      <dgm:prSet presAssocID="{7EB3663C-4402-4F0E-9AE9-828A63CFF6DC}" presName="hierRoot2" presStyleCnt="0"/>
      <dgm:spPr/>
    </dgm:pt>
    <dgm:pt modelId="{03A66EAA-373B-4713-B05D-DAD69D648143}" type="pres">
      <dgm:prSet presAssocID="{7EB3663C-4402-4F0E-9AE9-828A63CFF6DC}" presName="composite2" presStyleCnt="0"/>
      <dgm:spPr/>
    </dgm:pt>
    <dgm:pt modelId="{6973BD6F-2264-4C6C-BC6A-4ED5E681C6F2}" type="pres">
      <dgm:prSet presAssocID="{7EB3663C-4402-4F0E-9AE9-828A63CFF6DC}" presName="background2" presStyleLbl="node2" presStyleIdx="5" presStyleCnt="8"/>
      <dgm:spPr/>
    </dgm:pt>
    <dgm:pt modelId="{EAA76435-B5A8-498A-BB04-A1770F8D9E66}" type="pres">
      <dgm:prSet presAssocID="{7EB3663C-4402-4F0E-9AE9-828A63CFF6DC}" presName="text2" presStyleLbl="fgAcc2" presStyleIdx="5" presStyleCnt="8">
        <dgm:presLayoutVars>
          <dgm:chPref val="3"/>
        </dgm:presLayoutVars>
      </dgm:prSet>
      <dgm:spPr/>
    </dgm:pt>
    <dgm:pt modelId="{E3528BCE-CC2C-4E92-9B56-6355F97699F9}" type="pres">
      <dgm:prSet presAssocID="{7EB3663C-4402-4F0E-9AE9-828A63CFF6DC}" presName="hierChild3" presStyleCnt="0"/>
      <dgm:spPr/>
    </dgm:pt>
    <dgm:pt modelId="{F6B44CCE-A85C-4F3B-92F7-469F2F51A353}" type="pres">
      <dgm:prSet presAssocID="{B0155742-B4B6-4D39-BA98-25421543FC2F}" presName="Name10" presStyleLbl="parChTrans1D2" presStyleIdx="6" presStyleCnt="8"/>
      <dgm:spPr/>
    </dgm:pt>
    <dgm:pt modelId="{6C15D0AD-3FAA-4184-AFAA-58F982FAC315}" type="pres">
      <dgm:prSet presAssocID="{6360A5FB-AE6C-443A-A9B6-DAD275AFF71A}" presName="hierRoot2" presStyleCnt="0"/>
      <dgm:spPr/>
    </dgm:pt>
    <dgm:pt modelId="{A11B0E86-1CB7-491F-8F99-E4AC0B113A60}" type="pres">
      <dgm:prSet presAssocID="{6360A5FB-AE6C-443A-A9B6-DAD275AFF71A}" presName="composite2" presStyleCnt="0"/>
      <dgm:spPr/>
    </dgm:pt>
    <dgm:pt modelId="{EE60A5F2-8C2F-4F3C-BB44-3D7BCF0A18B0}" type="pres">
      <dgm:prSet presAssocID="{6360A5FB-AE6C-443A-A9B6-DAD275AFF71A}" presName="background2" presStyleLbl="node2" presStyleIdx="6" presStyleCnt="8"/>
      <dgm:spPr/>
    </dgm:pt>
    <dgm:pt modelId="{07BC2630-044A-41B6-86A0-805DA3294257}" type="pres">
      <dgm:prSet presAssocID="{6360A5FB-AE6C-443A-A9B6-DAD275AFF71A}" presName="text2" presStyleLbl="fgAcc2" presStyleIdx="6" presStyleCnt="8">
        <dgm:presLayoutVars>
          <dgm:chPref val="3"/>
        </dgm:presLayoutVars>
      </dgm:prSet>
      <dgm:spPr/>
    </dgm:pt>
    <dgm:pt modelId="{DD5E678D-04B4-469B-B40E-BCC7DD519B1F}" type="pres">
      <dgm:prSet presAssocID="{6360A5FB-AE6C-443A-A9B6-DAD275AFF71A}" presName="hierChild3" presStyleCnt="0"/>
      <dgm:spPr/>
    </dgm:pt>
    <dgm:pt modelId="{AE2EF115-331D-4A01-9551-2453FE364EDA}" type="pres">
      <dgm:prSet presAssocID="{ECB1291D-C86E-4CAB-A814-8E4C31597671}" presName="Name10" presStyleLbl="parChTrans1D2" presStyleIdx="7" presStyleCnt="8"/>
      <dgm:spPr/>
    </dgm:pt>
    <dgm:pt modelId="{F4DF2A19-E185-4AB3-B42F-EA572E13E006}" type="pres">
      <dgm:prSet presAssocID="{7EE30D3A-6F23-453D-BC95-06038B2CEFF3}" presName="hierRoot2" presStyleCnt="0"/>
      <dgm:spPr/>
    </dgm:pt>
    <dgm:pt modelId="{5B59E040-351B-493F-9A86-AD36B63EE2D6}" type="pres">
      <dgm:prSet presAssocID="{7EE30D3A-6F23-453D-BC95-06038B2CEFF3}" presName="composite2" presStyleCnt="0"/>
      <dgm:spPr/>
    </dgm:pt>
    <dgm:pt modelId="{0F7537FE-95F9-4029-B01E-0CA37E363BC4}" type="pres">
      <dgm:prSet presAssocID="{7EE30D3A-6F23-453D-BC95-06038B2CEFF3}" presName="background2" presStyleLbl="node2" presStyleIdx="7" presStyleCnt="8"/>
      <dgm:spPr/>
    </dgm:pt>
    <dgm:pt modelId="{C1D6B030-4742-48AA-A837-EBB36E001A6A}" type="pres">
      <dgm:prSet presAssocID="{7EE30D3A-6F23-453D-BC95-06038B2CEFF3}" presName="text2" presStyleLbl="fgAcc2" presStyleIdx="7" presStyleCnt="8">
        <dgm:presLayoutVars>
          <dgm:chPref val="3"/>
        </dgm:presLayoutVars>
      </dgm:prSet>
      <dgm:spPr/>
    </dgm:pt>
    <dgm:pt modelId="{D95B05E6-3218-40C5-B87B-4005A58D67A9}" type="pres">
      <dgm:prSet presAssocID="{7EE30D3A-6F23-453D-BC95-06038B2CEFF3}" presName="hierChild3" presStyleCnt="0"/>
      <dgm:spPr/>
    </dgm:pt>
  </dgm:ptLst>
  <dgm:cxnLst>
    <dgm:cxn modelId="{5B697E00-CE76-4D5D-BF9B-D37426291443}" type="presOf" srcId="{17BF04B4-C98E-4D16-A263-1C42A66E7DFB}" destId="{575E10E2-FC56-4FAF-96A5-EE0DEB936909}" srcOrd="0" destOrd="0" presId="urn:microsoft.com/office/officeart/2005/8/layout/hierarchy1"/>
    <dgm:cxn modelId="{9F4A5605-4374-4912-8C1F-9E31FADB39C2}" type="presOf" srcId="{CED463D8-09F6-4BA7-91B9-28D6E720E07C}" destId="{BB13B09B-C720-4840-AD78-422C95C39C96}" srcOrd="0" destOrd="0" presId="urn:microsoft.com/office/officeart/2005/8/layout/hierarchy1"/>
    <dgm:cxn modelId="{38FD9107-BD45-4871-AA9C-48A3AF23A4C9}" type="presOf" srcId="{7EB3663C-4402-4F0E-9AE9-828A63CFF6DC}" destId="{EAA76435-B5A8-498A-BB04-A1770F8D9E66}" srcOrd="0" destOrd="0" presId="urn:microsoft.com/office/officeart/2005/8/layout/hierarchy1"/>
    <dgm:cxn modelId="{7B6F1C18-9B2A-4458-BEEF-F186DD7232CA}" type="presOf" srcId="{7EE30D3A-6F23-453D-BC95-06038B2CEFF3}" destId="{C1D6B030-4742-48AA-A837-EBB36E001A6A}" srcOrd="0" destOrd="0" presId="urn:microsoft.com/office/officeart/2005/8/layout/hierarchy1"/>
    <dgm:cxn modelId="{1CEE4518-581F-4F5C-86A0-593D4CFAA435}" srcId="{FF659F6B-8062-42AB-A4AC-7E8CE166210E}" destId="{30B0F753-FAF1-4607-9DA2-2F571ED035E4}" srcOrd="1" destOrd="0" parTransId="{4394A932-FC20-4F9B-B8F5-49915A661F4C}" sibTransId="{08D9BFF1-1A53-4C6C-BFAB-42E9150333A3}"/>
    <dgm:cxn modelId="{4662AA24-8097-4D9A-90A4-D474635D5047}" type="presOf" srcId="{6360A5FB-AE6C-443A-A9B6-DAD275AFF71A}" destId="{07BC2630-044A-41B6-86A0-805DA3294257}" srcOrd="0" destOrd="0" presId="urn:microsoft.com/office/officeart/2005/8/layout/hierarchy1"/>
    <dgm:cxn modelId="{B7EDE32A-F7E8-4713-9CE2-8EF61FA05E0F}" type="presOf" srcId="{AEA8D348-E881-4659-B4A4-E093E0EDAAEF}" destId="{FB8AA853-77AB-4EC9-A335-514B18BB866E}" srcOrd="0" destOrd="0" presId="urn:microsoft.com/office/officeart/2005/8/layout/hierarchy1"/>
    <dgm:cxn modelId="{ACBCB231-22E6-45DC-814F-DF2DA3A48930}" type="presOf" srcId="{ECB1291D-C86E-4CAB-A814-8E4C31597671}" destId="{AE2EF115-331D-4A01-9551-2453FE364EDA}" srcOrd="0" destOrd="0" presId="urn:microsoft.com/office/officeart/2005/8/layout/hierarchy1"/>
    <dgm:cxn modelId="{7531223F-4CE1-4653-8D4D-F3CE3ADDD929}" srcId="{FF659F6B-8062-42AB-A4AC-7E8CE166210E}" destId="{7EB3663C-4402-4F0E-9AE9-828A63CFF6DC}" srcOrd="5" destOrd="0" parTransId="{7B50A1FE-F432-4FF1-B7C4-8BDE1D10E2CD}" sibTransId="{500B4DF2-36C7-4178-9FF5-75EAEE1206B1}"/>
    <dgm:cxn modelId="{47B50E46-3F22-46C2-91F8-585F9153ECBD}" srcId="{FF659F6B-8062-42AB-A4AC-7E8CE166210E}" destId="{17BF04B4-C98E-4D16-A263-1C42A66E7DFB}" srcOrd="2" destOrd="0" parTransId="{CED463D8-09F6-4BA7-91B9-28D6E720E07C}" sibTransId="{BEF0DFBA-E75A-4623-8EFF-BD594DBE5E8A}"/>
    <dgm:cxn modelId="{A696E455-99C2-4331-BAA6-304D0197FF3A}" type="presOf" srcId="{88A1D236-20F9-4083-9F3B-2108FE0EF552}" destId="{A557710F-3212-4CA0-A1E1-1380C356DBDC}" srcOrd="0" destOrd="0" presId="urn:microsoft.com/office/officeart/2005/8/layout/hierarchy1"/>
    <dgm:cxn modelId="{7BF28C76-653E-4498-9A8B-3B9847033876}" srcId="{FF659F6B-8062-42AB-A4AC-7E8CE166210E}" destId="{88A1D236-20F9-4083-9F3B-2108FE0EF552}" srcOrd="4" destOrd="0" parTransId="{B693C463-9C37-4208-BD05-3FBCE5B3A014}" sibTransId="{F1999466-BE30-4FF7-9692-66D8109C7202}"/>
    <dgm:cxn modelId="{D7901958-A23B-4ACA-860C-71E60C5ABD90}" type="presOf" srcId="{B693C463-9C37-4208-BD05-3FBCE5B3A014}" destId="{EB594C09-8B2E-463A-92BE-89C12A551F70}" srcOrd="0" destOrd="0" presId="urn:microsoft.com/office/officeart/2005/8/layout/hierarchy1"/>
    <dgm:cxn modelId="{EF8A367B-7A68-4DEC-A944-E2261955DB1D}" type="presOf" srcId="{4F7073A5-E3FC-4EF4-ADA6-CEA57CA8C62B}" destId="{A38C0E36-BF21-471F-85BE-48485B0438A6}" srcOrd="0" destOrd="0" presId="urn:microsoft.com/office/officeart/2005/8/layout/hierarchy1"/>
    <dgm:cxn modelId="{C0D4F981-96E6-4419-BDCD-659232817605}" srcId="{FF659F6B-8062-42AB-A4AC-7E8CE166210E}" destId="{7EE30D3A-6F23-453D-BC95-06038B2CEFF3}" srcOrd="7" destOrd="0" parTransId="{ECB1291D-C86E-4CAB-A814-8E4C31597671}" sibTransId="{9542C993-FB03-493F-A42A-3CE996340BFD}"/>
    <dgm:cxn modelId="{BFADA687-864C-45A9-B44F-8675D222F750}" srcId="{AEA8D348-E881-4659-B4A4-E093E0EDAAEF}" destId="{FF659F6B-8062-42AB-A4AC-7E8CE166210E}" srcOrd="0" destOrd="0" parTransId="{84A12A29-6732-4E48-9A4B-92E1DD76D2B7}" sibTransId="{CFCA34CE-24EB-42A2-8F33-BB88817E0EF1}"/>
    <dgm:cxn modelId="{86369289-A322-4F13-BF78-53227D0662F9}" type="presOf" srcId="{0FCEDB60-F39D-4382-AED9-FB52D4D9645D}" destId="{1464C0F3-2B6B-4713-9D15-E831E49AF7D1}" srcOrd="0" destOrd="0" presId="urn:microsoft.com/office/officeart/2005/8/layout/hierarchy1"/>
    <dgm:cxn modelId="{A70A5F99-A2A9-4DB7-A43B-4700F26A361B}" type="presOf" srcId="{ED061301-8DFE-4D6D-822A-A5FD3AA7E9D5}" destId="{FA4C84B5-CAC1-47FC-9924-EED822DDE62A}" srcOrd="0" destOrd="0" presId="urn:microsoft.com/office/officeart/2005/8/layout/hierarchy1"/>
    <dgm:cxn modelId="{DB80299B-494E-41B2-A7A3-8F0F8AD182B0}" srcId="{FF659F6B-8062-42AB-A4AC-7E8CE166210E}" destId="{6360A5FB-AE6C-443A-A9B6-DAD275AFF71A}" srcOrd="6" destOrd="0" parTransId="{B0155742-B4B6-4D39-BA98-25421543FC2F}" sibTransId="{6D626F2F-27AB-45A3-A908-88C4C926404E}"/>
    <dgm:cxn modelId="{7D35CB9F-9971-46BF-8AEC-C39BC75D021F}" type="presOf" srcId="{4394A932-FC20-4F9B-B8F5-49915A661F4C}" destId="{829DB35A-9E78-495F-93F2-408CB9E8CFAC}" srcOrd="0" destOrd="0" presId="urn:microsoft.com/office/officeart/2005/8/layout/hierarchy1"/>
    <dgm:cxn modelId="{59A72DB1-6170-4CC3-B21A-BD7C7685F8C5}" type="presOf" srcId="{A469810B-D77A-45F0-A67C-7404A152C7F2}" destId="{BF1FCCE7-30AA-48A7-9843-0ED949FB6D1E}" srcOrd="0" destOrd="0" presId="urn:microsoft.com/office/officeart/2005/8/layout/hierarchy1"/>
    <dgm:cxn modelId="{24FDB9B9-5FD9-4DEC-B628-70F311D1C433}" type="presOf" srcId="{30B0F753-FAF1-4607-9DA2-2F571ED035E4}" destId="{C65DDEFA-225A-43A7-A1CA-C288EF0D69E7}" srcOrd="0" destOrd="0" presId="urn:microsoft.com/office/officeart/2005/8/layout/hierarchy1"/>
    <dgm:cxn modelId="{4C03EABE-CC64-4818-976C-3F9E947AD008}" type="presOf" srcId="{7B50A1FE-F432-4FF1-B7C4-8BDE1D10E2CD}" destId="{B6813343-9655-4A67-821D-CED94CB664F0}" srcOrd="0" destOrd="0" presId="urn:microsoft.com/office/officeart/2005/8/layout/hierarchy1"/>
    <dgm:cxn modelId="{18BE2ECA-3436-4D49-AEB4-0D75CD9B756C}" srcId="{FF659F6B-8062-42AB-A4AC-7E8CE166210E}" destId="{A469810B-D77A-45F0-A67C-7404A152C7F2}" srcOrd="0" destOrd="0" parTransId="{4F7073A5-E3FC-4EF4-ADA6-CEA57CA8C62B}" sibTransId="{393610A4-9326-4DFE-96D6-E84D160FE88F}"/>
    <dgm:cxn modelId="{C7D2B7CF-40EF-4731-AE07-1479091019D7}" srcId="{FF659F6B-8062-42AB-A4AC-7E8CE166210E}" destId="{0FCEDB60-F39D-4382-AED9-FB52D4D9645D}" srcOrd="3" destOrd="0" parTransId="{ED061301-8DFE-4D6D-822A-A5FD3AA7E9D5}" sibTransId="{8A401A4B-E8E8-40AE-A0A6-9EF73D6B3542}"/>
    <dgm:cxn modelId="{42EF12E9-2124-4500-BB9C-234434824C44}" type="presOf" srcId="{FF659F6B-8062-42AB-A4AC-7E8CE166210E}" destId="{890201A4-9F57-41FF-8C69-A3AB09F4152A}" srcOrd="0" destOrd="0" presId="urn:microsoft.com/office/officeart/2005/8/layout/hierarchy1"/>
    <dgm:cxn modelId="{BBEECCFA-FEC2-4ECF-BB2A-8AD74FCEF36B}" type="presOf" srcId="{B0155742-B4B6-4D39-BA98-25421543FC2F}" destId="{F6B44CCE-A85C-4F3B-92F7-469F2F51A353}" srcOrd="0" destOrd="0" presId="urn:microsoft.com/office/officeart/2005/8/layout/hierarchy1"/>
    <dgm:cxn modelId="{65857BFA-0757-4781-8210-B83332B7E294}" type="presParOf" srcId="{FB8AA853-77AB-4EC9-A335-514B18BB866E}" destId="{5ED47FC9-43EE-43E1-8659-E18DDB377C7C}" srcOrd="0" destOrd="0" presId="urn:microsoft.com/office/officeart/2005/8/layout/hierarchy1"/>
    <dgm:cxn modelId="{FD3E9D9E-D5AA-45A2-9AF3-4A1DEB8BB912}" type="presParOf" srcId="{5ED47FC9-43EE-43E1-8659-E18DDB377C7C}" destId="{3FAE7F8C-4E5B-4776-9E30-287B39947E16}" srcOrd="0" destOrd="0" presId="urn:microsoft.com/office/officeart/2005/8/layout/hierarchy1"/>
    <dgm:cxn modelId="{875179E6-9A9C-4533-9AD9-FE152A9367B1}" type="presParOf" srcId="{3FAE7F8C-4E5B-4776-9E30-287B39947E16}" destId="{FDD6282C-FF29-4A4B-87D1-B4BE09D01B82}" srcOrd="0" destOrd="0" presId="urn:microsoft.com/office/officeart/2005/8/layout/hierarchy1"/>
    <dgm:cxn modelId="{FD42611A-1963-4AFA-8483-C9F7AD375972}" type="presParOf" srcId="{3FAE7F8C-4E5B-4776-9E30-287B39947E16}" destId="{890201A4-9F57-41FF-8C69-A3AB09F4152A}" srcOrd="1" destOrd="0" presId="urn:microsoft.com/office/officeart/2005/8/layout/hierarchy1"/>
    <dgm:cxn modelId="{FD2EA59F-8425-4EA1-B889-0D7EF192F147}" type="presParOf" srcId="{5ED47FC9-43EE-43E1-8659-E18DDB377C7C}" destId="{6FED7E28-B004-4DAA-ACC2-20723D23EE2A}" srcOrd="1" destOrd="0" presId="urn:microsoft.com/office/officeart/2005/8/layout/hierarchy1"/>
    <dgm:cxn modelId="{AA373D67-40E3-4C9E-8F37-51381996211C}" type="presParOf" srcId="{6FED7E28-B004-4DAA-ACC2-20723D23EE2A}" destId="{A38C0E36-BF21-471F-85BE-48485B0438A6}" srcOrd="0" destOrd="0" presId="urn:microsoft.com/office/officeart/2005/8/layout/hierarchy1"/>
    <dgm:cxn modelId="{71F94F77-1BDC-4139-BD48-5AFB845CCBB6}" type="presParOf" srcId="{6FED7E28-B004-4DAA-ACC2-20723D23EE2A}" destId="{64592BAC-7DD4-4A1F-987E-80F94CA0001E}" srcOrd="1" destOrd="0" presId="urn:microsoft.com/office/officeart/2005/8/layout/hierarchy1"/>
    <dgm:cxn modelId="{D4FF6759-A3E8-4AA8-8347-60DB18809FB3}" type="presParOf" srcId="{64592BAC-7DD4-4A1F-987E-80F94CA0001E}" destId="{7A5FAACE-73B6-45BC-89F6-1BAF4E0E587E}" srcOrd="0" destOrd="0" presId="urn:microsoft.com/office/officeart/2005/8/layout/hierarchy1"/>
    <dgm:cxn modelId="{D9210561-CAD2-4BB4-8041-9D6692FA265B}" type="presParOf" srcId="{7A5FAACE-73B6-45BC-89F6-1BAF4E0E587E}" destId="{BF419CB9-6A37-4F4F-A3F8-5A3842D5E3AB}" srcOrd="0" destOrd="0" presId="urn:microsoft.com/office/officeart/2005/8/layout/hierarchy1"/>
    <dgm:cxn modelId="{CCA9E416-61D4-4B5D-8F1B-0B40E727222E}" type="presParOf" srcId="{7A5FAACE-73B6-45BC-89F6-1BAF4E0E587E}" destId="{BF1FCCE7-30AA-48A7-9843-0ED949FB6D1E}" srcOrd="1" destOrd="0" presId="urn:microsoft.com/office/officeart/2005/8/layout/hierarchy1"/>
    <dgm:cxn modelId="{6C272673-701F-4C18-93C9-40D87E3CE32B}" type="presParOf" srcId="{64592BAC-7DD4-4A1F-987E-80F94CA0001E}" destId="{D5A84597-71A0-46D2-AB35-4346D52AAA6E}" srcOrd="1" destOrd="0" presId="urn:microsoft.com/office/officeart/2005/8/layout/hierarchy1"/>
    <dgm:cxn modelId="{95AB1DE3-F4BD-4805-972B-E236BFDD626E}" type="presParOf" srcId="{6FED7E28-B004-4DAA-ACC2-20723D23EE2A}" destId="{829DB35A-9E78-495F-93F2-408CB9E8CFAC}" srcOrd="2" destOrd="0" presId="urn:microsoft.com/office/officeart/2005/8/layout/hierarchy1"/>
    <dgm:cxn modelId="{454C0F8A-C5CC-4BFC-8537-3E4DEC6D5700}" type="presParOf" srcId="{6FED7E28-B004-4DAA-ACC2-20723D23EE2A}" destId="{BCAEA0E1-A45E-4903-B7FC-20C650289EFC}" srcOrd="3" destOrd="0" presId="urn:microsoft.com/office/officeart/2005/8/layout/hierarchy1"/>
    <dgm:cxn modelId="{46D71758-7A5F-41C2-9E8A-B20C812B50AC}" type="presParOf" srcId="{BCAEA0E1-A45E-4903-B7FC-20C650289EFC}" destId="{038E0475-4920-4B42-A013-358BCCC8777E}" srcOrd="0" destOrd="0" presId="urn:microsoft.com/office/officeart/2005/8/layout/hierarchy1"/>
    <dgm:cxn modelId="{A25180E8-4EED-4B80-B696-2A21C2B227A9}" type="presParOf" srcId="{038E0475-4920-4B42-A013-358BCCC8777E}" destId="{BD1C645F-C056-4428-862F-3BFBD4747834}" srcOrd="0" destOrd="0" presId="urn:microsoft.com/office/officeart/2005/8/layout/hierarchy1"/>
    <dgm:cxn modelId="{9798F2ED-AD53-4119-A328-5A56A4C08A25}" type="presParOf" srcId="{038E0475-4920-4B42-A013-358BCCC8777E}" destId="{C65DDEFA-225A-43A7-A1CA-C288EF0D69E7}" srcOrd="1" destOrd="0" presId="urn:microsoft.com/office/officeart/2005/8/layout/hierarchy1"/>
    <dgm:cxn modelId="{8CF7324B-C6BA-47A3-A015-A044A05ED39B}" type="presParOf" srcId="{BCAEA0E1-A45E-4903-B7FC-20C650289EFC}" destId="{321DA25A-9CD9-4C1A-BBE6-A4E47CCD8717}" srcOrd="1" destOrd="0" presId="urn:microsoft.com/office/officeart/2005/8/layout/hierarchy1"/>
    <dgm:cxn modelId="{5B003DE0-265E-40D4-9F1E-84632DC52197}" type="presParOf" srcId="{6FED7E28-B004-4DAA-ACC2-20723D23EE2A}" destId="{BB13B09B-C720-4840-AD78-422C95C39C96}" srcOrd="4" destOrd="0" presId="urn:microsoft.com/office/officeart/2005/8/layout/hierarchy1"/>
    <dgm:cxn modelId="{0DB1909A-EE90-4E58-A34E-EEBBEE8D10FD}" type="presParOf" srcId="{6FED7E28-B004-4DAA-ACC2-20723D23EE2A}" destId="{95B11952-EFB0-47B7-ACE6-6F5FCC691C01}" srcOrd="5" destOrd="0" presId="urn:microsoft.com/office/officeart/2005/8/layout/hierarchy1"/>
    <dgm:cxn modelId="{74B11E04-9930-45E0-804A-5DBED504B091}" type="presParOf" srcId="{95B11952-EFB0-47B7-ACE6-6F5FCC691C01}" destId="{6FAC091B-BBC8-4725-9E29-0331C45CAA0B}" srcOrd="0" destOrd="0" presId="urn:microsoft.com/office/officeart/2005/8/layout/hierarchy1"/>
    <dgm:cxn modelId="{647D2B52-D4EA-4B03-92A0-B52C2F96A0E4}" type="presParOf" srcId="{6FAC091B-BBC8-4725-9E29-0331C45CAA0B}" destId="{E599D7AD-D548-4E99-9EAD-656CA4B592D8}" srcOrd="0" destOrd="0" presId="urn:microsoft.com/office/officeart/2005/8/layout/hierarchy1"/>
    <dgm:cxn modelId="{BB273589-9EA1-4408-AFE2-0BBF9B40EADA}" type="presParOf" srcId="{6FAC091B-BBC8-4725-9E29-0331C45CAA0B}" destId="{575E10E2-FC56-4FAF-96A5-EE0DEB936909}" srcOrd="1" destOrd="0" presId="urn:microsoft.com/office/officeart/2005/8/layout/hierarchy1"/>
    <dgm:cxn modelId="{FD2A0730-E397-415D-B412-D51770E74A09}" type="presParOf" srcId="{95B11952-EFB0-47B7-ACE6-6F5FCC691C01}" destId="{E59FA610-51A9-444C-BE96-29254B92BDBE}" srcOrd="1" destOrd="0" presId="urn:microsoft.com/office/officeart/2005/8/layout/hierarchy1"/>
    <dgm:cxn modelId="{B4DF9FDC-637F-463C-BC8E-AB24B1FCE498}" type="presParOf" srcId="{6FED7E28-B004-4DAA-ACC2-20723D23EE2A}" destId="{FA4C84B5-CAC1-47FC-9924-EED822DDE62A}" srcOrd="6" destOrd="0" presId="urn:microsoft.com/office/officeart/2005/8/layout/hierarchy1"/>
    <dgm:cxn modelId="{79512FFB-9697-4010-9123-AC56AED1A0AD}" type="presParOf" srcId="{6FED7E28-B004-4DAA-ACC2-20723D23EE2A}" destId="{7890A196-08C5-4B72-8F1A-5904D45B1EBC}" srcOrd="7" destOrd="0" presId="urn:microsoft.com/office/officeart/2005/8/layout/hierarchy1"/>
    <dgm:cxn modelId="{CF0B32EA-547E-4A8F-A4D1-3E47C407E0D1}" type="presParOf" srcId="{7890A196-08C5-4B72-8F1A-5904D45B1EBC}" destId="{0ED82FCF-83B1-41FB-B596-FBEDDD55087B}" srcOrd="0" destOrd="0" presId="urn:microsoft.com/office/officeart/2005/8/layout/hierarchy1"/>
    <dgm:cxn modelId="{9D9B93DC-458F-44CD-A8E1-50598144C279}" type="presParOf" srcId="{0ED82FCF-83B1-41FB-B596-FBEDDD55087B}" destId="{1D41DD11-405D-4583-9186-13F8D696457D}" srcOrd="0" destOrd="0" presId="urn:microsoft.com/office/officeart/2005/8/layout/hierarchy1"/>
    <dgm:cxn modelId="{703D28F5-5A07-4C13-A7CB-D54A14BF122A}" type="presParOf" srcId="{0ED82FCF-83B1-41FB-B596-FBEDDD55087B}" destId="{1464C0F3-2B6B-4713-9D15-E831E49AF7D1}" srcOrd="1" destOrd="0" presId="urn:microsoft.com/office/officeart/2005/8/layout/hierarchy1"/>
    <dgm:cxn modelId="{6FA25A4E-CB97-4574-88DD-A4A9EF22765C}" type="presParOf" srcId="{7890A196-08C5-4B72-8F1A-5904D45B1EBC}" destId="{21ED0C45-0B7D-44C5-9288-9BA9DFC779A1}" srcOrd="1" destOrd="0" presId="urn:microsoft.com/office/officeart/2005/8/layout/hierarchy1"/>
    <dgm:cxn modelId="{E893F68E-6D3C-4EAC-861A-4D8DBEA485AA}" type="presParOf" srcId="{6FED7E28-B004-4DAA-ACC2-20723D23EE2A}" destId="{EB594C09-8B2E-463A-92BE-89C12A551F70}" srcOrd="8" destOrd="0" presId="urn:microsoft.com/office/officeart/2005/8/layout/hierarchy1"/>
    <dgm:cxn modelId="{4C191D3C-7378-4261-AEC6-B3E361C0F43C}" type="presParOf" srcId="{6FED7E28-B004-4DAA-ACC2-20723D23EE2A}" destId="{1075E258-E8D7-4DD7-83C9-653E37851150}" srcOrd="9" destOrd="0" presId="urn:microsoft.com/office/officeart/2005/8/layout/hierarchy1"/>
    <dgm:cxn modelId="{623EEF75-33D1-4FC7-9C55-656CF1C5D737}" type="presParOf" srcId="{1075E258-E8D7-4DD7-83C9-653E37851150}" destId="{C6F541FF-524B-4668-925B-5DF3608344E8}" srcOrd="0" destOrd="0" presId="urn:microsoft.com/office/officeart/2005/8/layout/hierarchy1"/>
    <dgm:cxn modelId="{E69DC5E3-615A-4D42-A653-5149D3BF129B}" type="presParOf" srcId="{C6F541FF-524B-4668-925B-5DF3608344E8}" destId="{0218104F-F9E9-4EB0-AEF5-596F2BEBE6A0}" srcOrd="0" destOrd="0" presId="urn:microsoft.com/office/officeart/2005/8/layout/hierarchy1"/>
    <dgm:cxn modelId="{FE23B8FC-CF51-47A3-86E3-BB04F93CEF9D}" type="presParOf" srcId="{C6F541FF-524B-4668-925B-5DF3608344E8}" destId="{A557710F-3212-4CA0-A1E1-1380C356DBDC}" srcOrd="1" destOrd="0" presId="urn:microsoft.com/office/officeart/2005/8/layout/hierarchy1"/>
    <dgm:cxn modelId="{9F53F258-C209-4FF8-8594-62C881CB620B}" type="presParOf" srcId="{1075E258-E8D7-4DD7-83C9-653E37851150}" destId="{570207E4-82B7-438F-9B40-8B18EA4BE748}" srcOrd="1" destOrd="0" presId="urn:microsoft.com/office/officeart/2005/8/layout/hierarchy1"/>
    <dgm:cxn modelId="{667951F6-22B1-440F-BF4A-2E317F459D1B}" type="presParOf" srcId="{6FED7E28-B004-4DAA-ACC2-20723D23EE2A}" destId="{B6813343-9655-4A67-821D-CED94CB664F0}" srcOrd="10" destOrd="0" presId="urn:microsoft.com/office/officeart/2005/8/layout/hierarchy1"/>
    <dgm:cxn modelId="{C540BE4A-73B9-4C6F-B834-77AE949A2541}" type="presParOf" srcId="{6FED7E28-B004-4DAA-ACC2-20723D23EE2A}" destId="{E94B7A31-E574-414F-A048-BA895C6FA077}" srcOrd="11" destOrd="0" presId="urn:microsoft.com/office/officeart/2005/8/layout/hierarchy1"/>
    <dgm:cxn modelId="{5615DEA5-61A1-4565-A725-1276A1FE1DF9}" type="presParOf" srcId="{E94B7A31-E574-414F-A048-BA895C6FA077}" destId="{03A66EAA-373B-4713-B05D-DAD69D648143}" srcOrd="0" destOrd="0" presId="urn:microsoft.com/office/officeart/2005/8/layout/hierarchy1"/>
    <dgm:cxn modelId="{FE0E79A2-3F8E-4B53-BE6E-8A9BF06EB692}" type="presParOf" srcId="{03A66EAA-373B-4713-B05D-DAD69D648143}" destId="{6973BD6F-2264-4C6C-BC6A-4ED5E681C6F2}" srcOrd="0" destOrd="0" presId="urn:microsoft.com/office/officeart/2005/8/layout/hierarchy1"/>
    <dgm:cxn modelId="{74DB2A8E-E58D-4969-A31E-32C41F2C8270}" type="presParOf" srcId="{03A66EAA-373B-4713-B05D-DAD69D648143}" destId="{EAA76435-B5A8-498A-BB04-A1770F8D9E66}" srcOrd="1" destOrd="0" presId="urn:microsoft.com/office/officeart/2005/8/layout/hierarchy1"/>
    <dgm:cxn modelId="{9400EC3C-CAED-4570-87B0-997F15221316}" type="presParOf" srcId="{E94B7A31-E574-414F-A048-BA895C6FA077}" destId="{E3528BCE-CC2C-4E92-9B56-6355F97699F9}" srcOrd="1" destOrd="0" presId="urn:microsoft.com/office/officeart/2005/8/layout/hierarchy1"/>
    <dgm:cxn modelId="{4D0A1B18-F772-454F-B429-FC1D58C601FC}" type="presParOf" srcId="{6FED7E28-B004-4DAA-ACC2-20723D23EE2A}" destId="{F6B44CCE-A85C-4F3B-92F7-469F2F51A353}" srcOrd="12" destOrd="0" presId="urn:microsoft.com/office/officeart/2005/8/layout/hierarchy1"/>
    <dgm:cxn modelId="{DA67BFB1-E93E-4993-9ACE-A6767DACF519}" type="presParOf" srcId="{6FED7E28-B004-4DAA-ACC2-20723D23EE2A}" destId="{6C15D0AD-3FAA-4184-AFAA-58F982FAC315}" srcOrd="13" destOrd="0" presId="urn:microsoft.com/office/officeart/2005/8/layout/hierarchy1"/>
    <dgm:cxn modelId="{681304D1-73C8-44A6-A3BC-05CBE40E9CDE}" type="presParOf" srcId="{6C15D0AD-3FAA-4184-AFAA-58F982FAC315}" destId="{A11B0E86-1CB7-491F-8F99-E4AC0B113A60}" srcOrd="0" destOrd="0" presId="urn:microsoft.com/office/officeart/2005/8/layout/hierarchy1"/>
    <dgm:cxn modelId="{44C21C89-B55C-42AA-9B83-BC064B99022B}" type="presParOf" srcId="{A11B0E86-1CB7-491F-8F99-E4AC0B113A60}" destId="{EE60A5F2-8C2F-4F3C-BB44-3D7BCF0A18B0}" srcOrd="0" destOrd="0" presId="urn:microsoft.com/office/officeart/2005/8/layout/hierarchy1"/>
    <dgm:cxn modelId="{D1E0E119-9D10-4D2E-826A-BE89600AF618}" type="presParOf" srcId="{A11B0E86-1CB7-491F-8F99-E4AC0B113A60}" destId="{07BC2630-044A-41B6-86A0-805DA3294257}" srcOrd="1" destOrd="0" presId="urn:microsoft.com/office/officeart/2005/8/layout/hierarchy1"/>
    <dgm:cxn modelId="{80F1DF61-B489-482A-93DA-4B90EA8B1B7D}" type="presParOf" srcId="{6C15D0AD-3FAA-4184-AFAA-58F982FAC315}" destId="{DD5E678D-04B4-469B-B40E-BCC7DD519B1F}" srcOrd="1" destOrd="0" presId="urn:microsoft.com/office/officeart/2005/8/layout/hierarchy1"/>
    <dgm:cxn modelId="{937CD470-0998-43F4-BB70-0639732F850F}" type="presParOf" srcId="{6FED7E28-B004-4DAA-ACC2-20723D23EE2A}" destId="{AE2EF115-331D-4A01-9551-2453FE364EDA}" srcOrd="14" destOrd="0" presId="urn:microsoft.com/office/officeart/2005/8/layout/hierarchy1"/>
    <dgm:cxn modelId="{B6E38AD1-2667-4232-AF2D-E65F11A84C96}" type="presParOf" srcId="{6FED7E28-B004-4DAA-ACC2-20723D23EE2A}" destId="{F4DF2A19-E185-4AB3-B42F-EA572E13E006}" srcOrd="15" destOrd="0" presId="urn:microsoft.com/office/officeart/2005/8/layout/hierarchy1"/>
    <dgm:cxn modelId="{509B67F6-9919-4D25-83A5-C5D145A518E6}" type="presParOf" srcId="{F4DF2A19-E185-4AB3-B42F-EA572E13E006}" destId="{5B59E040-351B-493F-9A86-AD36B63EE2D6}" srcOrd="0" destOrd="0" presId="urn:microsoft.com/office/officeart/2005/8/layout/hierarchy1"/>
    <dgm:cxn modelId="{9E74070B-77EC-4945-A844-CE1A047E2894}" type="presParOf" srcId="{5B59E040-351B-493F-9A86-AD36B63EE2D6}" destId="{0F7537FE-95F9-4029-B01E-0CA37E363BC4}" srcOrd="0" destOrd="0" presId="urn:microsoft.com/office/officeart/2005/8/layout/hierarchy1"/>
    <dgm:cxn modelId="{12AB6FFD-0D36-4298-85C9-AE71D9390C8D}" type="presParOf" srcId="{5B59E040-351B-493F-9A86-AD36B63EE2D6}" destId="{C1D6B030-4742-48AA-A837-EBB36E001A6A}" srcOrd="1" destOrd="0" presId="urn:microsoft.com/office/officeart/2005/8/layout/hierarchy1"/>
    <dgm:cxn modelId="{37684475-EB81-4AC6-A733-943294E5B015}" type="presParOf" srcId="{F4DF2A19-E185-4AB3-B42F-EA572E13E006}" destId="{D95B05E6-3218-40C5-B87B-4005A58D67A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BE922E6-3F1F-42BD-A23C-AABADA325E88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1A30515-E444-4E1E-BC34-EA6E83FB10DC}">
      <dgm:prSet/>
      <dgm:spPr/>
      <dgm:t>
        <a:bodyPr/>
        <a:lstStyle/>
        <a:p>
          <a:pPr rtl="0"/>
          <a:r>
            <a:rPr lang="ru-RU" dirty="0"/>
            <a:t>В ХХ</a:t>
          </a:r>
          <a:r>
            <a:rPr lang="en-US" dirty="0"/>
            <a:t>I</a:t>
          </a:r>
          <a:r>
            <a:rPr lang="ru-RU" dirty="0"/>
            <a:t> веке музеи хотят быть максимально открытыми культурными центрами в прямом диалоге с социумом, а не закрытым «хранилищем древностей»</a:t>
          </a:r>
        </a:p>
      </dgm:t>
    </dgm:pt>
    <dgm:pt modelId="{0A615FA1-E802-46F3-A1B6-703F80F6D8E3}" type="parTrans" cxnId="{1ACDB7C0-880A-424F-9527-BB328EBB45D0}">
      <dgm:prSet/>
      <dgm:spPr/>
      <dgm:t>
        <a:bodyPr/>
        <a:lstStyle/>
        <a:p>
          <a:endParaRPr lang="ru-RU"/>
        </a:p>
      </dgm:t>
    </dgm:pt>
    <dgm:pt modelId="{96B959D2-C014-44A2-BF21-4BB00B307E05}" type="sibTrans" cxnId="{1ACDB7C0-880A-424F-9527-BB328EBB45D0}">
      <dgm:prSet/>
      <dgm:spPr/>
      <dgm:t>
        <a:bodyPr/>
        <a:lstStyle/>
        <a:p>
          <a:endParaRPr lang="ru-RU"/>
        </a:p>
      </dgm:t>
    </dgm:pt>
    <dgm:pt modelId="{9912A4E7-06B7-4B63-9361-F7BF1E9F5AAE}" type="pres">
      <dgm:prSet presAssocID="{6BE922E6-3F1F-42BD-A23C-AABADA325E88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6667EBB0-2F03-477B-AEE2-8976B9452ADD}" type="pres">
      <dgm:prSet presAssocID="{11A30515-E444-4E1E-BC34-EA6E83FB10DC}" presName="circle1" presStyleLbl="node1" presStyleIdx="0" presStyleCnt="1"/>
      <dgm:spPr/>
    </dgm:pt>
    <dgm:pt modelId="{59225832-41B3-421C-931A-AEC22E5A1067}" type="pres">
      <dgm:prSet presAssocID="{11A30515-E444-4E1E-BC34-EA6E83FB10DC}" presName="space" presStyleCnt="0"/>
      <dgm:spPr/>
    </dgm:pt>
    <dgm:pt modelId="{DA357707-FB05-4F40-92BF-96B79A927769}" type="pres">
      <dgm:prSet presAssocID="{11A30515-E444-4E1E-BC34-EA6E83FB10DC}" presName="rect1" presStyleLbl="alignAcc1" presStyleIdx="0" presStyleCnt="1"/>
      <dgm:spPr/>
    </dgm:pt>
    <dgm:pt modelId="{A446B367-D0DA-4DD7-A408-B3741B6F17F6}" type="pres">
      <dgm:prSet presAssocID="{11A30515-E444-4E1E-BC34-EA6E83FB10DC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5FB7AF1B-27BC-4237-86C6-8D150E918DBE}" type="presOf" srcId="{11A30515-E444-4E1E-BC34-EA6E83FB10DC}" destId="{A446B367-D0DA-4DD7-A408-B3741B6F17F6}" srcOrd="1" destOrd="0" presId="urn:microsoft.com/office/officeart/2005/8/layout/target3"/>
    <dgm:cxn modelId="{9B319D8F-1633-4A32-9417-D4F06D32C1CC}" type="presOf" srcId="{6BE922E6-3F1F-42BD-A23C-AABADA325E88}" destId="{9912A4E7-06B7-4B63-9361-F7BF1E9F5AAE}" srcOrd="0" destOrd="0" presId="urn:microsoft.com/office/officeart/2005/8/layout/target3"/>
    <dgm:cxn modelId="{00A2B49C-44CC-4BCC-892E-E8DC0C6C1355}" type="presOf" srcId="{11A30515-E444-4E1E-BC34-EA6E83FB10DC}" destId="{DA357707-FB05-4F40-92BF-96B79A927769}" srcOrd="0" destOrd="0" presId="urn:microsoft.com/office/officeart/2005/8/layout/target3"/>
    <dgm:cxn modelId="{1ACDB7C0-880A-424F-9527-BB328EBB45D0}" srcId="{6BE922E6-3F1F-42BD-A23C-AABADA325E88}" destId="{11A30515-E444-4E1E-BC34-EA6E83FB10DC}" srcOrd="0" destOrd="0" parTransId="{0A615FA1-E802-46F3-A1B6-703F80F6D8E3}" sibTransId="{96B959D2-C014-44A2-BF21-4BB00B307E05}"/>
    <dgm:cxn modelId="{3635EDCE-8A1D-4CEC-A5D4-D29AA424FBC6}" type="presParOf" srcId="{9912A4E7-06B7-4B63-9361-F7BF1E9F5AAE}" destId="{6667EBB0-2F03-477B-AEE2-8976B9452ADD}" srcOrd="0" destOrd="0" presId="urn:microsoft.com/office/officeart/2005/8/layout/target3"/>
    <dgm:cxn modelId="{70BFCBF9-8D8F-418D-A18B-4DFF9D468A73}" type="presParOf" srcId="{9912A4E7-06B7-4B63-9361-F7BF1E9F5AAE}" destId="{59225832-41B3-421C-931A-AEC22E5A1067}" srcOrd="1" destOrd="0" presId="urn:microsoft.com/office/officeart/2005/8/layout/target3"/>
    <dgm:cxn modelId="{6FF4BB19-9D24-4912-99BE-C320671F2F35}" type="presParOf" srcId="{9912A4E7-06B7-4B63-9361-F7BF1E9F5AAE}" destId="{DA357707-FB05-4F40-92BF-96B79A927769}" srcOrd="2" destOrd="0" presId="urn:microsoft.com/office/officeart/2005/8/layout/target3"/>
    <dgm:cxn modelId="{16875B2C-CFEB-4EE2-A101-45820AC5B95C}" type="presParOf" srcId="{9912A4E7-06B7-4B63-9361-F7BF1E9F5AAE}" destId="{A446B367-D0DA-4DD7-A408-B3741B6F17F6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4A0A859-36C4-4CB1-B23D-C1748F813E9D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68A4710-B1C3-4CCD-81E3-0D8419E0F035}">
      <dgm:prSet custT="1"/>
      <dgm:spPr/>
      <dgm:t>
        <a:bodyPr/>
        <a:lstStyle/>
        <a:p>
          <a:pPr rtl="0"/>
          <a:r>
            <a:rPr lang="ru-RU" sz="1400" dirty="0"/>
            <a:t>Сенсорная доступность</a:t>
          </a:r>
        </a:p>
      </dgm:t>
    </dgm:pt>
    <dgm:pt modelId="{EBEAB937-A774-405D-AAAD-72A077FAD8EB}" type="parTrans" cxnId="{C4FFFD30-3848-4A08-A4EB-2D3D0B6CBB50}">
      <dgm:prSet/>
      <dgm:spPr/>
      <dgm:t>
        <a:bodyPr/>
        <a:lstStyle/>
        <a:p>
          <a:endParaRPr lang="ru-RU"/>
        </a:p>
      </dgm:t>
    </dgm:pt>
    <dgm:pt modelId="{6B73F43D-A64A-412E-A44A-A97AD1BC6C39}" type="sibTrans" cxnId="{C4FFFD30-3848-4A08-A4EB-2D3D0B6CBB50}">
      <dgm:prSet/>
      <dgm:spPr/>
      <dgm:t>
        <a:bodyPr/>
        <a:lstStyle/>
        <a:p>
          <a:endParaRPr lang="ru-RU"/>
        </a:p>
      </dgm:t>
    </dgm:pt>
    <dgm:pt modelId="{84334958-6938-4428-9600-3C81D5CD215A}">
      <dgm:prSet custT="1"/>
      <dgm:spPr/>
      <dgm:t>
        <a:bodyPr/>
        <a:lstStyle/>
        <a:p>
          <a:pPr rtl="0"/>
          <a:r>
            <a:rPr lang="ru-RU" sz="1400" dirty="0"/>
            <a:t>Коммуникативная доступность</a:t>
          </a:r>
        </a:p>
      </dgm:t>
    </dgm:pt>
    <dgm:pt modelId="{8729821B-11E9-4EA9-9AAD-CE8AA2EB8ED1}" type="parTrans" cxnId="{655EE1C3-78CC-44F6-BC35-04E7AF5561F1}">
      <dgm:prSet/>
      <dgm:spPr/>
      <dgm:t>
        <a:bodyPr/>
        <a:lstStyle/>
        <a:p>
          <a:endParaRPr lang="ru-RU"/>
        </a:p>
      </dgm:t>
    </dgm:pt>
    <dgm:pt modelId="{568E8A24-39A9-42E6-809A-3A50F83D4D80}" type="sibTrans" cxnId="{655EE1C3-78CC-44F6-BC35-04E7AF5561F1}">
      <dgm:prSet/>
      <dgm:spPr/>
      <dgm:t>
        <a:bodyPr/>
        <a:lstStyle/>
        <a:p>
          <a:endParaRPr lang="ru-RU"/>
        </a:p>
      </dgm:t>
    </dgm:pt>
    <dgm:pt modelId="{12F81E1B-B6D2-416C-B1CC-D51DCEFEF82B}">
      <dgm:prSet custT="1"/>
      <dgm:spPr/>
      <dgm:t>
        <a:bodyPr/>
        <a:lstStyle/>
        <a:p>
          <a:pPr rtl="0"/>
          <a:r>
            <a:rPr lang="ru-RU" sz="1400" dirty="0"/>
            <a:t>Когнитивная доступность</a:t>
          </a:r>
        </a:p>
      </dgm:t>
    </dgm:pt>
    <dgm:pt modelId="{AA9669B5-CCCB-44D3-9FD3-D9FE9A63DDC6}" type="parTrans" cxnId="{C383B9C8-6ADE-49CD-8AC8-569A9163D643}">
      <dgm:prSet/>
      <dgm:spPr/>
      <dgm:t>
        <a:bodyPr/>
        <a:lstStyle/>
        <a:p>
          <a:endParaRPr lang="ru-RU"/>
        </a:p>
      </dgm:t>
    </dgm:pt>
    <dgm:pt modelId="{C36626D3-F792-42E4-9176-517E0D5ADC00}" type="sibTrans" cxnId="{C383B9C8-6ADE-49CD-8AC8-569A9163D643}">
      <dgm:prSet/>
      <dgm:spPr/>
      <dgm:t>
        <a:bodyPr/>
        <a:lstStyle/>
        <a:p>
          <a:endParaRPr lang="ru-RU"/>
        </a:p>
      </dgm:t>
    </dgm:pt>
    <dgm:pt modelId="{B20188EF-C716-43FC-BA7D-85BBE8C84054}">
      <dgm:prSet custT="1"/>
      <dgm:spPr/>
      <dgm:t>
        <a:bodyPr/>
        <a:lstStyle/>
        <a:p>
          <a:pPr rtl="0"/>
          <a:r>
            <a:rPr lang="ru-RU" sz="1400" dirty="0"/>
            <a:t>Отсутствие требований к образовательному результату</a:t>
          </a:r>
        </a:p>
      </dgm:t>
    </dgm:pt>
    <dgm:pt modelId="{200250F3-8E7F-4340-B4A6-D526C8210241}" type="parTrans" cxnId="{F5214DB1-C319-4E57-934C-E672718EC40E}">
      <dgm:prSet/>
      <dgm:spPr/>
      <dgm:t>
        <a:bodyPr/>
        <a:lstStyle/>
        <a:p>
          <a:endParaRPr lang="ru-RU"/>
        </a:p>
      </dgm:t>
    </dgm:pt>
    <dgm:pt modelId="{14526654-D2B5-4272-92C1-5EF8866BDD6E}" type="sibTrans" cxnId="{F5214DB1-C319-4E57-934C-E672718EC40E}">
      <dgm:prSet/>
      <dgm:spPr/>
      <dgm:t>
        <a:bodyPr/>
        <a:lstStyle/>
        <a:p>
          <a:endParaRPr lang="ru-RU"/>
        </a:p>
      </dgm:t>
    </dgm:pt>
    <dgm:pt modelId="{E08C9A8D-D9B5-483A-BC20-01EA6CE456E0}">
      <dgm:prSet custT="1"/>
      <dgm:spPr/>
      <dgm:t>
        <a:bodyPr/>
        <a:lstStyle/>
        <a:p>
          <a:pPr rtl="0"/>
          <a:r>
            <a:rPr lang="ru-RU" sz="1400" dirty="0"/>
            <a:t>Занятия не воспринимаются как образовательный процесс</a:t>
          </a:r>
        </a:p>
      </dgm:t>
    </dgm:pt>
    <dgm:pt modelId="{514F1F17-8B3C-4D7D-8D27-9CB400B5AF4C}" type="parTrans" cxnId="{CC9255B8-D572-40E1-9578-8D9DF62CA38A}">
      <dgm:prSet/>
      <dgm:spPr/>
      <dgm:t>
        <a:bodyPr/>
        <a:lstStyle/>
        <a:p>
          <a:endParaRPr lang="ru-RU"/>
        </a:p>
      </dgm:t>
    </dgm:pt>
    <dgm:pt modelId="{B3EB3437-7E84-4231-8A0F-FFDC2BBC946C}" type="sibTrans" cxnId="{CC9255B8-D572-40E1-9578-8D9DF62CA38A}">
      <dgm:prSet/>
      <dgm:spPr/>
      <dgm:t>
        <a:bodyPr/>
        <a:lstStyle/>
        <a:p>
          <a:endParaRPr lang="ru-RU"/>
        </a:p>
      </dgm:t>
    </dgm:pt>
    <dgm:pt modelId="{8C33DD0B-773F-49F5-B5B1-DC4EB6A136EA}" type="pres">
      <dgm:prSet presAssocID="{B4A0A859-36C4-4CB1-B23D-C1748F813E9D}" presName="Name0" presStyleCnt="0">
        <dgm:presLayoutVars>
          <dgm:dir/>
          <dgm:resizeHandles val="exact"/>
        </dgm:presLayoutVars>
      </dgm:prSet>
      <dgm:spPr/>
    </dgm:pt>
    <dgm:pt modelId="{968DCAE3-AD44-44F7-A6BD-CF945097B731}" type="pres">
      <dgm:prSet presAssocID="{B4A0A859-36C4-4CB1-B23D-C1748F813E9D}" presName="fgShape" presStyleLbl="fgShp" presStyleIdx="0" presStyleCnt="1"/>
      <dgm:spPr/>
    </dgm:pt>
    <dgm:pt modelId="{5263A52E-F573-4F95-94ED-6E9EACD37592}" type="pres">
      <dgm:prSet presAssocID="{B4A0A859-36C4-4CB1-B23D-C1748F813E9D}" presName="linComp" presStyleCnt="0"/>
      <dgm:spPr/>
    </dgm:pt>
    <dgm:pt modelId="{63859533-0876-4565-BEA0-10FBF5D13D31}" type="pres">
      <dgm:prSet presAssocID="{768A4710-B1C3-4CCD-81E3-0D8419E0F035}" presName="compNode" presStyleCnt="0"/>
      <dgm:spPr/>
    </dgm:pt>
    <dgm:pt modelId="{AAD7312B-6CFD-4CA5-94E1-6FD24FD3460D}" type="pres">
      <dgm:prSet presAssocID="{768A4710-B1C3-4CCD-81E3-0D8419E0F035}" presName="bkgdShape" presStyleLbl="node1" presStyleIdx="0" presStyleCnt="5"/>
      <dgm:spPr/>
    </dgm:pt>
    <dgm:pt modelId="{D878B887-8B60-4FEE-A769-D6AB9EC98800}" type="pres">
      <dgm:prSet presAssocID="{768A4710-B1C3-4CCD-81E3-0D8419E0F035}" presName="nodeTx" presStyleLbl="node1" presStyleIdx="0" presStyleCnt="5">
        <dgm:presLayoutVars>
          <dgm:bulletEnabled val="1"/>
        </dgm:presLayoutVars>
      </dgm:prSet>
      <dgm:spPr/>
    </dgm:pt>
    <dgm:pt modelId="{AF60715B-83CB-404F-A42A-8284AA5A322A}" type="pres">
      <dgm:prSet presAssocID="{768A4710-B1C3-4CCD-81E3-0D8419E0F035}" presName="invisiNode" presStyleLbl="node1" presStyleIdx="0" presStyleCnt="5"/>
      <dgm:spPr/>
    </dgm:pt>
    <dgm:pt modelId="{D7E92E79-0E51-478C-8D8F-DE2F865D840C}" type="pres">
      <dgm:prSet presAssocID="{768A4710-B1C3-4CCD-81E3-0D8419E0F035}" presName="imagNode" presStyleLbl="fgImgPlac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4B4E4E09-02DE-438A-82AD-44CF2F8B2B10}" type="pres">
      <dgm:prSet presAssocID="{6B73F43D-A64A-412E-A44A-A97AD1BC6C39}" presName="sibTrans" presStyleLbl="sibTrans2D1" presStyleIdx="0" presStyleCnt="0"/>
      <dgm:spPr/>
    </dgm:pt>
    <dgm:pt modelId="{B87B482F-435F-44FB-A7F0-6BF135D1914B}" type="pres">
      <dgm:prSet presAssocID="{84334958-6938-4428-9600-3C81D5CD215A}" presName="compNode" presStyleCnt="0"/>
      <dgm:spPr/>
    </dgm:pt>
    <dgm:pt modelId="{E24226F1-F1B6-4466-8B08-7D320207DDF7}" type="pres">
      <dgm:prSet presAssocID="{84334958-6938-4428-9600-3C81D5CD215A}" presName="bkgdShape" presStyleLbl="node1" presStyleIdx="1" presStyleCnt="5"/>
      <dgm:spPr/>
    </dgm:pt>
    <dgm:pt modelId="{FBD34516-91B7-4890-8D7F-FFBB0FC351AF}" type="pres">
      <dgm:prSet presAssocID="{84334958-6938-4428-9600-3C81D5CD215A}" presName="nodeTx" presStyleLbl="node1" presStyleIdx="1" presStyleCnt="5">
        <dgm:presLayoutVars>
          <dgm:bulletEnabled val="1"/>
        </dgm:presLayoutVars>
      </dgm:prSet>
      <dgm:spPr/>
    </dgm:pt>
    <dgm:pt modelId="{412A85A1-C0EC-43C0-AE99-0E207C56A685}" type="pres">
      <dgm:prSet presAssocID="{84334958-6938-4428-9600-3C81D5CD215A}" presName="invisiNode" presStyleLbl="node1" presStyleIdx="1" presStyleCnt="5"/>
      <dgm:spPr/>
    </dgm:pt>
    <dgm:pt modelId="{59FF5E52-C4A2-4C6C-B563-8D0564936EC6}" type="pres">
      <dgm:prSet presAssocID="{84334958-6938-4428-9600-3C81D5CD215A}" presName="imagNode" presStyleLbl="fgImgPlace1" presStyleIdx="1" presStyleCnt="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B18A3903-A332-4B2D-B4A0-B9F424B37292}" type="pres">
      <dgm:prSet presAssocID="{568E8A24-39A9-42E6-809A-3A50F83D4D80}" presName="sibTrans" presStyleLbl="sibTrans2D1" presStyleIdx="0" presStyleCnt="0"/>
      <dgm:spPr/>
    </dgm:pt>
    <dgm:pt modelId="{080EC9A4-A6DB-4593-930B-A30D3C8D816D}" type="pres">
      <dgm:prSet presAssocID="{12F81E1B-B6D2-416C-B1CC-D51DCEFEF82B}" presName="compNode" presStyleCnt="0"/>
      <dgm:spPr/>
    </dgm:pt>
    <dgm:pt modelId="{CA029CA6-97F8-4CCB-95BE-ADA6F2686421}" type="pres">
      <dgm:prSet presAssocID="{12F81E1B-B6D2-416C-B1CC-D51DCEFEF82B}" presName="bkgdShape" presStyleLbl="node1" presStyleIdx="2" presStyleCnt="5"/>
      <dgm:spPr/>
    </dgm:pt>
    <dgm:pt modelId="{A9E9AAD8-A0ED-4D5A-87EA-44F46728551A}" type="pres">
      <dgm:prSet presAssocID="{12F81E1B-B6D2-416C-B1CC-D51DCEFEF82B}" presName="nodeTx" presStyleLbl="node1" presStyleIdx="2" presStyleCnt="5">
        <dgm:presLayoutVars>
          <dgm:bulletEnabled val="1"/>
        </dgm:presLayoutVars>
      </dgm:prSet>
      <dgm:spPr/>
    </dgm:pt>
    <dgm:pt modelId="{D842357D-9793-434D-B1B4-0F33EA27A2AB}" type="pres">
      <dgm:prSet presAssocID="{12F81E1B-B6D2-416C-B1CC-D51DCEFEF82B}" presName="invisiNode" presStyleLbl="node1" presStyleIdx="2" presStyleCnt="5"/>
      <dgm:spPr/>
    </dgm:pt>
    <dgm:pt modelId="{2EA2C446-4617-4F34-A83F-0A48F120BF04}" type="pres">
      <dgm:prSet presAssocID="{12F81E1B-B6D2-416C-B1CC-D51DCEFEF82B}" presName="imagNode" presStyleLbl="fgImgPlace1" presStyleIdx="2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2C448B75-0C26-4B5A-9D20-7D59CE96A10B}" type="pres">
      <dgm:prSet presAssocID="{C36626D3-F792-42E4-9176-517E0D5ADC00}" presName="sibTrans" presStyleLbl="sibTrans2D1" presStyleIdx="0" presStyleCnt="0"/>
      <dgm:spPr/>
    </dgm:pt>
    <dgm:pt modelId="{C868332B-3243-44DC-B638-F8F4F526A414}" type="pres">
      <dgm:prSet presAssocID="{B20188EF-C716-43FC-BA7D-85BBE8C84054}" presName="compNode" presStyleCnt="0"/>
      <dgm:spPr/>
    </dgm:pt>
    <dgm:pt modelId="{FA7D6B4A-580F-494A-8A53-D3D27680DC3E}" type="pres">
      <dgm:prSet presAssocID="{B20188EF-C716-43FC-BA7D-85BBE8C84054}" presName="bkgdShape" presStyleLbl="node1" presStyleIdx="3" presStyleCnt="5"/>
      <dgm:spPr/>
    </dgm:pt>
    <dgm:pt modelId="{F0DE61A1-5389-4123-B93A-595182B4DE47}" type="pres">
      <dgm:prSet presAssocID="{B20188EF-C716-43FC-BA7D-85BBE8C84054}" presName="nodeTx" presStyleLbl="node1" presStyleIdx="3" presStyleCnt="5">
        <dgm:presLayoutVars>
          <dgm:bulletEnabled val="1"/>
        </dgm:presLayoutVars>
      </dgm:prSet>
      <dgm:spPr/>
    </dgm:pt>
    <dgm:pt modelId="{8CB76972-B30C-4925-833A-E37F1E041937}" type="pres">
      <dgm:prSet presAssocID="{B20188EF-C716-43FC-BA7D-85BBE8C84054}" presName="invisiNode" presStyleLbl="node1" presStyleIdx="3" presStyleCnt="5"/>
      <dgm:spPr/>
    </dgm:pt>
    <dgm:pt modelId="{B37FB701-72AE-4B22-8A58-7F4C75923DDB}" type="pres">
      <dgm:prSet presAssocID="{B20188EF-C716-43FC-BA7D-85BBE8C84054}" presName="imagNode" presStyleLbl="fgImgPlace1" presStyleIdx="3" presStyleCnt="5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073AFC89-BDD4-415B-8DC8-02F9AD07C7C2}" type="pres">
      <dgm:prSet presAssocID="{14526654-D2B5-4272-92C1-5EF8866BDD6E}" presName="sibTrans" presStyleLbl="sibTrans2D1" presStyleIdx="0" presStyleCnt="0"/>
      <dgm:spPr/>
    </dgm:pt>
    <dgm:pt modelId="{4DCCAB78-BA30-41DA-B77E-AAB74055E60D}" type="pres">
      <dgm:prSet presAssocID="{E08C9A8D-D9B5-483A-BC20-01EA6CE456E0}" presName="compNode" presStyleCnt="0"/>
      <dgm:spPr/>
    </dgm:pt>
    <dgm:pt modelId="{28153048-F63C-40BB-BD20-D041B565955C}" type="pres">
      <dgm:prSet presAssocID="{E08C9A8D-D9B5-483A-BC20-01EA6CE456E0}" presName="bkgdShape" presStyleLbl="node1" presStyleIdx="4" presStyleCnt="5"/>
      <dgm:spPr/>
    </dgm:pt>
    <dgm:pt modelId="{E6FECAA5-98D6-4DBE-AEA1-46085049A19D}" type="pres">
      <dgm:prSet presAssocID="{E08C9A8D-D9B5-483A-BC20-01EA6CE456E0}" presName="nodeTx" presStyleLbl="node1" presStyleIdx="4" presStyleCnt="5">
        <dgm:presLayoutVars>
          <dgm:bulletEnabled val="1"/>
        </dgm:presLayoutVars>
      </dgm:prSet>
      <dgm:spPr/>
    </dgm:pt>
    <dgm:pt modelId="{ECB72919-0EC6-4DC1-BF3C-E9B0CEA22B6D}" type="pres">
      <dgm:prSet presAssocID="{E08C9A8D-D9B5-483A-BC20-01EA6CE456E0}" presName="invisiNode" presStyleLbl="node1" presStyleIdx="4" presStyleCnt="5"/>
      <dgm:spPr/>
    </dgm:pt>
    <dgm:pt modelId="{334B2D48-63DC-4FDC-9F1D-638E882BCB3E}" type="pres">
      <dgm:prSet presAssocID="{E08C9A8D-D9B5-483A-BC20-01EA6CE456E0}" presName="imagNode" presStyleLbl="fgImgPlace1" presStyleIdx="4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</dgm:ptLst>
  <dgm:cxnLst>
    <dgm:cxn modelId="{5F245008-38E3-4443-88CD-35B660DCC114}" type="presOf" srcId="{14526654-D2B5-4272-92C1-5EF8866BDD6E}" destId="{073AFC89-BDD4-415B-8DC8-02F9AD07C7C2}" srcOrd="0" destOrd="0" presId="urn:microsoft.com/office/officeart/2005/8/layout/hList7"/>
    <dgm:cxn modelId="{709D682E-A06A-40FB-A3B7-1BD617FB96C7}" type="presOf" srcId="{B20188EF-C716-43FC-BA7D-85BBE8C84054}" destId="{FA7D6B4A-580F-494A-8A53-D3D27680DC3E}" srcOrd="0" destOrd="0" presId="urn:microsoft.com/office/officeart/2005/8/layout/hList7"/>
    <dgm:cxn modelId="{C4FFFD30-3848-4A08-A4EB-2D3D0B6CBB50}" srcId="{B4A0A859-36C4-4CB1-B23D-C1748F813E9D}" destId="{768A4710-B1C3-4CCD-81E3-0D8419E0F035}" srcOrd="0" destOrd="0" parTransId="{EBEAB937-A774-405D-AAAD-72A077FAD8EB}" sibTransId="{6B73F43D-A64A-412E-A44A-A97AD1BC6C39}"/>
    <dgm:cxn modelId="{55ADF337-108A-42C9-BD70-DEB1E90142E7}" type="presOf" srcId="{B4A0A859-36C4-4CB1-B23D-C1748F813E9D}" destId="{8C33DD0B-773F-49F5-B5B1-DC4EB6A136EA}" srcOrd="0" destOrd="0" presId="urn:microsoft.com/office/officeart/2005/8/layout/hList7"/>
    <dgm:cxn modelId="{E6E59E5F-572B-449A-8DE2-A964FD31D102}" type="presOf" srcId="{768A4710-B1C3-4CCD-81E3-0D8419E0F035}" destId="{AAD7312B-6CFD-4CA5-94E1-6FD24FD3460D}" srcOrd="0" destOrd="0" presId="urn:microsoft.com/office/officeart/2005/8/layout/hList7"/>
    <dgm:cxn modelId="{E86FDE64-9CD0-4C6B-B5EB-0C05A0B317B2}" type="presOf" srcId="{B20188EF-C716-43FC-BA7D-85BBE8C84054}" destId="{F0DE61A1-5389-4123-B93A-595182B4DE47}" srcOrd="1" destOrd="0" presId="urn:microsoft.com/office/officeart/2005/8/layout/hList7"/>
    <dgm:cxn modelId="{79A1CE48-35D7-43B1-83DF-7395FAF2573F}" type="presOf" srcId="{768A4710-B1C3-4CCD-81E3-0D8419E0F035}" destId="{D878B887-8B60-4FEE-A769-D6AB9EC98800}" srcOrd="1" destOrd="0" presId="urn:microsoft.com/office/officeart/2005/8/layout/hList7"/>
    <dgm:cxn modelId="{BF534D54-B251-4FDF-AB60-576C10248D7F}" type="presOf" srcId="{84334958-6938-4428-9600-3C81D5CD215A}" destId="{E24226F1-F1B6-4466-8B08-7D320207DDF7}" srcOrd="0" destOrd="0" presId="urn:microsoft.com/office/officeart/2005/8/layout/hList7"/>
    <dgm:cxn modelId="{6BBE7556-4533-4983-B6D7-6A6F8F12DEB4}" type="presOf" srcId="{E08C9A8D-D9B5-483A-BC20-01EA6CE456E0}" destId="{28153048-F63C-40BB-BD20-D041B565955C}" srcOrd="0" destOrd="0" presId="urn:microsoft.com/office/officeart/2005/8/layout/hList7"/>
    <dgm:cxn modelId="{C7261483-FA02-4DDE-A2B5-1731CD68C3DD}" type="presOf" srcId="{12F81E1B-B6D2-416C-B1CC-D51DCEFEF82B}" destId="{CA029CA6-97F8-4CCB-95BE-ADA6F2686421}" srcOrd="0" destOrd="0" presId="urn:microsoft.com/office/officeart/2005/8/layout/hList7"/>
    <dgm:cxn modelId="{8213E790-0497-4B19-9943-04135E9B57EF}" type="presOf" srcId="{E08C9A8D-D9B5-483A-BC20-01EA6CE456E0}" destId="{E6FECAA5-98D6-4DBE-AEA1-46085049A19D}" srcOrd="1" destOrd="0" presId="urn:microsoft.com/office/officeart/2005/8/layout/hList7"/>
    <dgm:cxn modelId="{9AA86294-9B3E-4B88-B90F-7D74E29050F1}" type="presOf" srcId="{6B73F43D-A64A-412E-A44A-A97AD1BC6C39}" destId="{4B4E4E09-02DE-438A-82AD-44CF2F8B2B10}" srcOrd="0" destOrd="0" presId="urn:microsoft.com/office/officeart/2005/8/layout/hList7"/>
    <dgm:cxn modelId="{3CA938A6-6D85-4200-8645-476F5D13C8D8}" type="presOf" srcId="{84334958-6938-4428-9600-3C81D5CD215A}" destId="{FBD34516-91B7-4890-8D7F-FFBB0FC351AF}" srcOrd="1" destOrd="0" presId="urn:microsoft.com/office/officeart/2005/8/layout/hList7"/>
    <dgm:cxn modelId="{F5214DB1-C319-4E57-934C-E672718EC40E}" srcId="{B4A0A859-36C4-4CB1-B23D-C1748F813E9D}" destId="{B20188EF-C716-43FC-BA7D-85BBE8C84054}" srcOrd="3" destOrd="0" parTransId="{200250F3-8E7F-4340-B4A6-D526C8210241}" sibTransId="{14526654-D2B5-4272-92C1-5EF8866BDD6E}"/>
    <dgm:cxn modelId="{CC9255B8-D572-40E1-9578-8D9DF62CA38A}" srcId="{B4A0A859-36C4-4CB1-B23D-C1748F813E9D}" destId="{E08C9A8D-D9B5-483A-BC20-01EA6CE456E0}" srcOrd="4" destOrd="0" parTransId="{514F1F17-8B3C-4D7D-8D27-9CB400B5AF4C}" sibTransId="{B3EB3437-7E84-4231-8A0F-FFDC2BBC946C}"/>
    <dgm:cxn modelId="{C6B1F7BA-5146-42D0-9CB9-50E06851FBBC}" type="presOf" srcId="{12F81E1B-B6D2-416C-B1CC-D51DCEFEF82B}" destId="{A9E9AAD8-A0ED-4D5A-87EA-44F46728551A}" srcOrd="1" destOrd="0" presId="urn:microsoft.com/office/officeart/2005/8/layout/hList7"/>
    <dgm:cxn modelId="{655EE1C3-78CC-44F6-BC35-04E7AF5561F1}" srcId="{B4A0A859-36C4-4CB1-B23D-C1748F813E9D}" destId="{84334958-6938-4428-9600-3C81D5CD215A}" srcOrd="1" destOrd="0" parTransId="{8729821B-11E9-4EA9-9AAD-CE8AA2EB8ED1}" sibTransId="{568E8A24-39A9-42E6-809A-3A50F83D4D80}"/>
    <dgm:cxn modelId="{2614AEC5-8C13-4384-86F4-33ED2315C936}" type="presOf" srcId="{C36626D3-F792-42E4-9176-517E0D5ADC00}" destId="{2C448B75-0C26-4B5A-9D20-7D59CE96A10B}" srcOrd="0" destOrd="0" presId="urn:microsoft.com/office/officeart/2005/8/layout/hList7"/>
    <dgm:cxn modelId="{C383B9C8-6ADE-49CD-8AC8-569A9163D643}" srcId="{B4A0A859-36C4-4CB1-B23D-C1748F813E9D}" destId="{12F81E1B-B6D2-416C-B1CC-D51DCEFEF82B}" srcOrd="2" destOrd="0" parTransId="{AA9669B5-CCCB-44D3-9FD3-D9FE9A63DDC6}" sibTransId="{C36626D3-F792-42E4-9176-517E0D5ADC00}"/>
    <dgm:cxn modelId="{E99546D0-08BF-469B-BE2D-D94977F03F40}" type="presOf" srcId="{568E8A24-39A9-42E6-809A-3A50F83D4D80}" destId="{B18A3903-A332-4B2D-B4A0-B9F424B37292}" srcOrd="0" destOrd="0" presId="urn:microsoft.com/office/officeart/2005/8/layout/hList7"/>
    <dgm:cxn modelId="{F49A1352-9D11-468A-A60E-AEE85C88401B}" type="presParOf" srcId="{8C33DD0B-773F-49F5-B5B1-DC4EB6A136EA}" destId="{968DCAE3-AD44-44F7-A6BD-CF945097B731}" srcOrd="0" destOrd="0" presId="urn:microsoft.com/office/officeart/2005/8/layout/hList7"/>
    <dgm:cxn modelId="{3988629C-D649-4884-B2F3-54120E314450}" type="presParOf" srcId="{8C33DD0B-773F-49F5-B5B1-DC4EB6A136EA}" destId="{5263A52E-F573-4F95-94ED-6E9EACD37592}" srcOrd="1" destOrd="0" presId="urn:microsoft.com/office/officeart/2005/8/layout/hList7"/>
    <dgm:cxn modelId="{BFB3B885-5FF3-4F5B-AA14-C129F8B759AF}" type="presParOf" srcId="{5263A52E-F573-4F95-94ED-6E9EACD37592}" destId="{63859533-0876-4565-BEA0-10FBF5D13D31}" srcOrd="0" destOrd="0" presId="urn:microsoft.com/office/officeart/2005/8/layout/hList7"/>
    <dgm:cxn modelId="{6FAAC474-D77A-4D98-AF80-D8FADE6EECE3}" type="presParOf" srcId="{63859533-0876-4565-BEA0-10FBF5D13D31}" destId="{AAD7312B-6CFD-4CA5-94E1-6FD24FD3460D}" srcOrd="0" destOrd="0" presId="urn:microsoft.com/office/officeart/2005/8/layout/hList7"/>
    <dgm:cxn modelId="{5556163D-34CC-4703-841E-16280444DD91}" type="presParOf" srcId="{63859533-0876-4565-BEA0-10FBF5D13D31}" destId="{D878B887-8B60-4FEE-A769-D6AB9EC98800}" srcOrd="1" destOrd="0" presId="urn:microsoft.com/office/officeart/2005/8/layout/hList7"/>
    <dgm:cxn modelId="{95072D98-0C3A-4D00-8957-0FD358A6AFA7}" type="presParOf" srcId="{63859533-0876-4565-BEA0-10FBF5D13D31}" destId="{AF60715B-83CB-404F-A42A-8284AA5A322A}" srcOrd="2" destOrd="0" presId="urn:microsoft.com/office/officeart/2005/8/layout/hList7"/>
    <dgm:cxn modelId="{ACD1FAC8-FB8A-426F-B087-74B7B877CF0E}" type="presParOf" srcId="{63859533-0876-4565-BEA0-10FBF5D13D31}" destId="{D7E92E79-0E51-478C-8D8F-DE2F865D840C}" srcOrd="3" destOrd="0" presId="urn:microsoft.com/office/officeart/2005/8/layout/hList7"/>
    <dgm:cxn modelId="{BE15F976-1EE1-49E6-AB5D-13B073957A92}" type="presParOf" srcId="{5263A52E-F573-4F95-94ED-6E9EACD37592}" destId="{4B4E4E09-02DE-438A-82AD-44CF2F8B2B10}" srcOrd="1" destOrd="0" presId="urn:microsoft.com/office/officeart/2005/8/layout/hList7"/>
    <dgm:cxn modelId="{88FB4F1C-B306-48B3-9058-FF4C31CF8854}" type="presParOf" srcId="{5263A52E-F573-4F95-94ED-6E9EACD37592}" destId="{B87B482F-435F-44FB-A7F0-6BF135D1914B}" srcOrd="2" destOrd="0" presId="urn:microsoft.com/office/officeart/2005/8/layout/hList7"/>
    <dgm:cxn modelId="{62BF8754-DF2E-45AC-B1E5-AA49FC558511}" type="presParOf" srcId="{B87B482F-435F-44FB-A7F0-6BF135D1914B}" destId="{E24226F1-F1B6-4466-8B08-7D320207DDF7}" srcOrd="0" destOrd="0" presId="urn:microsoft.com/office/officeart/2005/8/layout/hList7"/>
    <dgm:cxn modelId="{854B0F4F-3E1F-491A-9D2A-CB272B303ED0}" type="presParOf" srcId="{B87B482F-435F-44FB-A7F0-6BF135D1914B}" destId="{FBD34516-91B7-4890-8D7F-FFBB0FC351AF}" srcOrd="1" destOrd="0" presId="urn:microsoft.com/office/officeart/2005/8/layout/hList7"/>
    <dgm:cxn modelId="{F28DEFAC-A871-4924-A8B4-2250DD7BB9A6}" type="presParOf" srcId="{B87B482F-435F-44FB-A7F0-6BF135D1914B}" destId="{412A85A1-C0EC-43C0-AE99-0E207C56A685}" srcOrd="2" destOrd="0" presId="urn:microsoft.com/office/officeart/2005/8/layout/hList7"/>
    <dgm:cxn modelId="{708BE721-FE7D-4EFB-BBDE-0ED98F6D3BEE}" type="presParOf" srcId="{B87B482F-435F-44FB-A7F0-6BF135D1914B}" destId="{59FF5E52-C4A2-4C6C-B563-8D0564936EC6}" srcOrd="3" destOrd="0" presId="urn:microsoft.com/office/officeart/2005/8/layout/hList7"/>
    <dgm:cxn modelId="{6F4FF637-7E22-477F-B59F-CDB9F3374676}" type="presParOf" srcId="{5263A52E-F573-4F95-94ED-6E9EACD37592}" destId="{B18A3903-A332-4B2D-B4A0-B9F424B37292}" srcOrd="3" destOrd="0" presId="urn:microsoft.com/office/officeart/2005/8/layout/hList7"/>
    <dgm:cxn modelId="{E2072DD8-0C3C-4BA0-810B-6F33455C8A1C}" type="presParOf" srcId="{5263A52E-F573-4F95-94ED-6E9EACD37592}" destId="{080EC9A4-A6DB-4593-930B-A30D3C8D816D}" srcOrd="4" destOrd="0" presId="urn:microsoft.com/office/officeart/2005/8/layout/hList7"/>
    <dgm:cxn modelId="{811618B1-8D03-44F7-89B3-8B1F8600F1EC}" type="presParOf" srcId="{080EC9A4-A6DB-4593-930B-A30D3C8D816D}" destId="{CA029CA6-97F8-4CCB-95BE-ADA6F2686421}" srcOrd="0" destOrd="0" presId="urn:microsoft.com/office/officeart/2005/8/layout/hList7"/>
    <dgm:cxn modelId="{5EC758B6-361F-4CBB-8B78-504D633286F1}" type="presParOf" srcId="{080EC9A4-A6DB-4593-930B-A30D3C8D816D}" destId="{A9E9AAD8-A0ED-4D5A-87EA-44F46728551A}" srcOrd="1" destOrd="0" presId="urn:microsoft.com/office/officeart/2005/8/layout/hList7"/>
    <dgm:cxn modelId="{09FBDC3B-3EE9-4BED-81BB-5D69DB6BEB54}" type="presParOf" srcId="{080EC9A4-A6DB-4593-930B-A30D3C8D816D}" destId="{D842357D-9793-434D-B1B4-0F33EA27A2AB}" srcOrd="2" destOrd="0" presId="urn:microsoft.com/office/officeart/2005/8/layout/hList7"/>
    <dgm:cxn modelId="{CE9619C6-929D-462E-92B4-1631EB4503F4}" type="presParOf" srcId="{080EC9A4-A6DB-4593-930B-A30D3C8D816D}" destId="{2EA2C446-4617-4F34-A83F-0A48F120BF04}" srcOrd="3" destOrd="0" presId="urn:microsoft.com/office/officeart/2005/8/layout/hList7"/>
    <dgm:cxn modelId="{49FEC7BE-23D3-47D4-92E8-AF4234F2A618}" type="presParOf" srcId="{5263A52E-F573-4F95-94ED-6E9EACD37592}" destId="{2C448B75-0C26-4B5A-9D20-7D59CE96A10B}" srcOrd="5" destOrd="0" presId="urn:microsoft.com/office/officeart/2005/8/layout/hList7"/>
    <dgm:cxn modelId="{3A43FE85-8493-419F-9FC6-195647CAD760}" type="presParOf" srcId="{5263A52E-F573-4F95-94ED-6E9EACD37592}" destId="{C868332B-3243-44DC-B638-F8F4F526A414}" srcOrd="6" destOrd="0" presId="urn:microsoft.com/office/officeart/2005/8/layout/hList7"/>
    <dgm:cxn modelId="{B4032FF2-DB98-49CE-8A14-9079970246C6}" type="presParOf" srcId="{C868332B-3243-44DC-B638-F8F4F526A414}" destId="{FA7D6B4A-580F-494A-8A53-D3D27680DC3E}" srcOrd="0" destOrd="0" presId="urn:microsoft.com/office/officeart/2005/8/layout/hList7"/>
    <dgm:cxn modelId="{8CBAE1F4-F9A5-4576-8946-DA4C34CCD257}" type="presParOf" srcId="{C868332B-3243-44DC-B638-F8F4F526A414}" destId="{F0DE61A1-5389-4123-B93A-595182B4DE47}" srcOrd="1" destOrd="0" presId="urn:microsoft.com/office/officeart/2005/8/layout/hList7"/>
    <dgm:cxn modelId="{FB5FF54B-6EEC-4BCA-B5AE-FD4FF96F8323}" type="presParOf" srcId="{C868332B-3243-44DC-B638-F8F4F526A414}" destId="{8CB76972-B30C-4925-833A-E37F1E041937}" srcOrd="2" destOrd="0" presId="urn:microsoft.com/office/officeart/2005/8/layout/hList7"/>
    <dgm:cxn modelId="{75D44989-2B1A-42F6-9D56-341B12473934}" type="presParOf" srcId="{C868332B-3243-44DC-B638-F8F4F526A414}" destId="{B37FB701-72AE-4B22-8A58-7F4C75923DDB}" srcOrd="3" destOrd="0" presId="urn:microsoft.com/office/officeart/2005/8/layout/hList7"/>
    <dgm:cxn modelId="{52C79E33-CA1E-49BD-B48E-DA909E24A313}" type="presParOf" srcId="{5263A52E-F573-4F95-94ED-6E9EACD37592}" destId="{073AFC89-BDD4-415B-8DC8-02F9AD07C7C2}" srcOrd="7" destOrd="0" presId="urn:microsoft.com/office/officeart/2005/8/layout/hList7"/>
    <dgm:cxn modelId="{CC9C716F-D067-4A32-B127-8DF814D3FBB6}" type="presParOf" srcId="{5263A52E-F573-4F95-94ED-6E9EACD37592}" destId="{4DCCAB78-BA30-41DA-B77E-AAB74055E60D}" srcOrd="8" destOrd="0" presId="urn:microsoft.com/office/officeart/2005/8/layout/hList7"/>
    <dgm:cxn modelId="{DE82EBE5-6A03-4852-AFA1-AFE0710E4FDF}" type="presParOf" srcId="{4DCCAB78-BA30-41DA-B77E-AAB74055E60D}" destId="{28153048-F63C-40BB-BD20-D041B565955C}" srcOrd="0" destOrd="0" presId="urn:microsoft.com/office/officeart/2005/8/layout/hList7"/>
    <dgm:cxn modelId="{B5566221-EA4B-47A9-91EA-6EEA7D4F7188}" type="presParOf" srcId="{4DCCAB78-BA30-41DA-B77E-AAB74055E60D}" destId="{E6FECAA5-98D6-4DBE-AEA1-46085049A19D}" srcOrd="1" destOrd="0" presId="urn:microsoft.com/office/officeart/2005/8/layout/hList7"/>
    <dgm:cxn modelId="{4BE791D7-9DEE-4270-B447-84998A0E8E73}" type="presParOf" srcId="{4DCCAB78-BA30-41DA-B77E-AAB74055E60D}" destId="{ECB72919-0EC6-4DC1-BF3C-E9B0CEA22B6D}" srcOrd="2" destOrd="0" presId="urn:microsoft.com/office/officeart/2005/8/layout/hList7"/>
    <dgm:cxn modelId="{FF27CFF8-E33D-4437-BBC4-B95D764474A3}" type="presParOf" srcId="{4DCCAB78-BA30-41DA-B77E-AAB74055E60D}" destId="{334B2D48-63DC-4FDC-9F1D-638E882BCB3E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DC1625EE-E213-4C42-AF69-DC9BD954DBB6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ru-RU"/>
        </a:p>
      </dgm:t>
    </dgm:pt>
    <dgm:pt modelId="{A6F58836-E11E-49C3-A414-68FADFCD9A07}">
      <dgm:prSet/>
      <dgm:spPr/>
      <dgm:t>
        <a:bodyPr/>
        <a:lstStyle/>
        <a:p>
          <a:pPr rtl="0"/>
          <a:r>
            <a:rPr lang="ru-RU"/>
            <a:t>Плохо себя ведут</a:t>
          </a:r>
        </a:p>
      </dgm:t>
    </dgm:pt>
    <dgm:pt modelId="{1EFA165A-2C01-4ABE-B753-3BC7A5C249D5}" type="parTrans" cxnId="{A143CB5E-6A73-454C-835C-E836BD8F412B}">
      <dgm:prSet/>
      <dgm:spPr/>
      <dgm:t>
        <a:bodyPr/>
        <a:lstStyle/>
        <a:p>
          <a:endParaRPr lang="ru-RU"/>
        </a:p>
      </dgm:t>
    </dgm:pt>
    <dgm:pt modelId="{8747EE8E-AC5E-4358-93E5-7DC403DE8244}" type="sibTrans" cxnId="{A143CB5E-6A73-454C-835C-E836BD8F412B}">
      <dgm:prSet/>
      <dgm:spPr/>
      <dgm:t>
        <a:bodyPr/>
        <a:lstStyle/>
        <a:p>
          <a:endParaRPr lang="ru-RU"/>
        </a:p>
      </dgm:t>
    </dgm:pt>
    <dgm:pt modelId="{DDC0740F-A1B6-48D9-BEE2-CC6FA6E0A079}">
      <dgm:prSet/>
      <dgm:spPr/>
      <dgm:t>
        <a:bodyPr/>
        <a:lstStyle/>
        <a:p>
          <a:pPr rtl="0"/>
          <a:r>
            <a:rPr lang="ru-RU"/>
            <a:t>Не соблюдают правила</a:t>
          </a:r>
        </a:p>
      </dgm:t>
    </dgm:pt>
    <dgm:pt modelId="{039CAED6-77C2-4FAB-9BD2-7AA42AC9181A}" type="parTrans" cxnId="{9FC83ACD-FA06-48E5-8D7F-AE95B354F4CA}">
      <dgm:prSet/>
      <dgm:spPr/>
      <dgm:t>
        <a:bodyPr/>
        <a:lstStyle/>
        <a:p>
          <a:endParaRPr lang="ru-RU"/>
        </a:p>
      </dgm:t>
    </dgm:pt>
    <dgm:pt modelId="{486ED291-8256-4C3C-879B-08FD2F87DCA6}" type="sibTrans" cxnId="{9FC83ACD-FA06-48E5-8D7F-AE95B354F4CA}">
      <dgm:prSet/>
      <dgm:spPr/>
      <dgm:t>
        <a:bodyPr/>
        <a:lstStyle/>
        <a:p>
          <a:endParaRPr lang="ru-RU"/>
        </a:p>
      </dgm:t>
    </dgm:pt>
    <dgm:pt modelId="{D0A0090F-64D1-4003-B00E-7627C8838D88}">
      <dgm:prSet/>
      <dgm:spPr/>
      <dgm:t>
        <a:bodyPr/>
        <a:lstStyle/>
        <a:p>
          <a:pPr rtl="0"/>
          <a:r>
            <a:rPr lang="ru-RU"/>
            <a:t>Не слушают</a:t>
          </a:r>
        </a:p>
      </dgm:t>
    </dgm:pt>
    <dgm:pt modelId="{DA47473C-FAD9-4AC9-9A9B-4C3AA3151B96}" type="parTrans" cxnId="{E6D8080F-AC96-4860-9456-F257DD6C29B3}">
      <dgm:prSet/>
      <dgm:spPr/>
      <dgm:t>
        <a:bodyPr/>
        <a:lstStyle/>
        <a:p>
          <a:endParaRPr lang="ru-RU"/>
        </a:p>
      </dgm:t>
    </dgm:pt>
    <dgm:pt modelId="{A8F0C372-E0A9-4B29-9E44-DA40B2442395}" type="sibTrans" cxnId="{E6D8080F-AC96-4860-9456-F257DD6C29B3}">
      <dgm:prSet/>
      <dgm:spPr/>
      <dgm:t>
        <a:bodyPr/>
        <a:lstStyle/>
        <a:p>
          <a:endParaRPr lang="ru-RU"/>
        </a:p>
      </dgm:t>
    </dgm:pt>
    <dgm:pt modelId="{5E9BBE8C-B740-4268-9179-98BE5ED9FD5C}">
      <dgm:prSet/>
      <dgm:spPr/>
      <dgm:t>
        <a:bodyPr/>
        <a:lstStyle/>
        <a:p>
          <a:pPr rtl="0"/>
          <a:r>
            <a:rPr lang="ru-RU"/>
            <a:t>Не воспринимают информацию</a:t>
          </a:r>
        </a:p>
      </dgm:t>
    </dgm:pt>
    <dgm:pt modelId="{B98CC1FC-CA5F-4251-A9D4-655C8ABF0B64}" type="parTrans" cxnId="{AC71AA41-2489-465C-AFF4-6954650B7B00}">
      <dgm:prSet/>
      <dgm:spPr/>
      <dgm:t>
        <a:bodyPr/>
        <a:lstStyle/>
        <a:p>
          <a:endParaRPr lang="ru-RU"/>
        </a:p>
      </dgm:t>
    </dgm:pt>
    <dgm:pt modelId="{4A6BD072-3498-43E6-9F46-4E4C5ECF23EE}" type="sibTrans" cxnId="{AC71AA41-2489-465C-AFF4-6954650B7B00}">
      <dgm:prSet/>
      <dgm:spPr/>
      <dgm:t>
        <a:bodyPr/>
        <a:lstStyle/>
        <a:p>
          <a:endParaRPr lang="ru-RU"/>
        </a:p>
      </dgm:t>
    </dgm:pt>
    <dgm:pt modelId="{5B79C636-4434-4860-88AE-69E84C32D1A7}">
      <dgm:prSet/>
      <dgm:spPr/>
      <dgm:t>
        <a:bodyPr/>
        <a:lstStyle/>
        <a:p>
          <a:pPr rtl="0"/>
          <a:r>
            <a:rPr lang="ru-RU" b="1" dirty="0">
              <a:solidFill>
                <a:srgbClr val="C00000"/>
              </a:solidFill>
            </a:rPr>
            <a:t>«Зачем им это?!»</a:t>
          </a:r>
        </a:p>
      </dgm:t>
    </dgm:pt>
    <dgm:pt modelId="{E6652A0C-A082-44AA-93EC-7F75F82179B1}" type="parTrans" cxnId="{9286378D-9BA8-40AC-9330-94590EA8FC60}">
      <dgm:prSet/>
      <dgm:spPr/>
      <dgm:t>
        <a:bodyPr/>
        <a:lstStyle/>
        <a:p>
          <a:endParaRPr lang="ru-RU"/>
        </a:p>
      </dgm:t>
    </dgm:pt>
    <dgm:pt modelId="{E0946352-2C87-4AC7-9295-9E1592E3CCBF}" type="sibTrans" cxnId="{9286378D-9BA8-40AC-9330-94590EA8FC60}">
      <dgm:prSet/>
      <dgm:spPr/>
      <dgm:t>
        <a:bodyPr/>
        <a:lstStyle/>
        <a:p>
          <a:endParaRPr lang="ru-RU"/>
        </a:p>
      </dgm:t>
    </dgm:pt>
    <dgm:pt modelId="{0A83CF15-5B0C-405D-A989-371674D00CC5}" type="pres">
      <dgm:prSet presAssocID="{DC1625EE-E213-4C42-AF69-DC9BD954DBB6}" presName="linear" presStyleCnt="0">
        <dgm:presLayoutVars>
          <dgm:animLvl val="lvl"/>
          <dgm:resizeHandles val="exact"/>
        </dgm:presLayoutVars>
      </dgm:prSet>
      <dgm:spPr/>
    </dgm:pt>
    <dgm:pt modelId="{5C8243CD-F90F-41D5-A7DC-E4537A5C94D7}" type="pres">
      <dgm:prSet presAssocID="{A6F58836-E11E-49C3-A414-68FADFCD9A07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ECBDB985-47E4-4667-8A19-57BA0459B316}" type="pres">
      <dgm:prSet presAssocID="{8747EE8E-AC5E-4358-93E5-7DC403DE8244}" presName="spacer" presStyleCnt="0"/>
      <dgm:spPr/>
    </dgm:pt>
    <dgm:pt modelId="{D016FAFF-19BF-4437-804D-F49808B1B97C}" type="pres">
      <dgm:prSet presAssocID="{DDC0740F-A1B6-48D9-BEE2-CC6FA6E0A079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E0C127FF-5518-4EE5-8A85-E78FFB18EF3B}" type="pres">
      <dgm:prSet presAssocID="{486ED291-8256-4C3C-879B-08FD2F87DCA6}" presName="spacer" presStyleCnt="0"/>
      <dgm:spPr/>
    </dgm:pt>
    <dgm:pt modelId="{2DB2F675-DC03-45C8-B25A-ABD091C440F5}" type="pres">
      <dgm:prSet presAssocID="{D0A0090F-64D1-4003-B00E-7627C8838D88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01B73DA2-4AD2-47F3-9B08-B9985DDEA8FD}" type="pres">
      <dgm:prSet presAssocID="{A8F0C372-E0A9-4B29-9E44-DA40B2442395}" presName="spacer" presStyleCnt="0"/>
      <dgm:spPr/>
    </dgm:pt>
    <dgm:pt modelId="{BBA5975F-00E0-4B49-BBED-5A6011B28CA6}" type="pres">
      <dgm:prSet presAssocID="{5E9BBE8C-B740-4268-9179-98BE5ED9FD5C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C2DE1ABC-1950-4DA5-9D9A-09F98A772246}" type="pres">
      <dgm:prSet presAssocID="{4A6BD072-3498-43E6-9F46-4E4C5ECF23EE}" presName="spacer" presStyleCnt="0"/>
      <dgm:spPr/>
    </dgm:pt>
    <dgm:pt modelId="{1CF69D76-95EA-423F-9C15-E7EB388130CD}" type="pres">
      <dgm:prSet presAssocID="{5B79C636-4434-4860-88AE-69E84C32D1A7}" presName="parentText" presStyleLbl="node1" presStyleIdx="4" presStyleCnt="5" custLinFactNeighborX="2859" custLinFactNeighborY="68995">
        <dgm:presLayoutVars>
          <dgm:chMax val="0"/>
          <dgm:bulletEnabled val="1"/>
        </dgm:presLayoutVars>
      </dgm:prSet>
      <dgm:spPr/>
    </dgm:pt>
  </dgm:ptLst>
  <dgm:cxnLst>
    <dgm:cxn modelId="{E6D8080F-AC96-4860-9456-F257DD6C29B3}" srcId="{DC1625EE-E213-4C42-AF69-DC9BD954DBB6}" destId="{D0A0090F-64D1-4003-B00E-7627C8838D88}" srcOrd="2" destOrd="0" parTransId="{DA47473C-FAD9-4AC9-9A9B-4C3AA3151B96}" sibTransId="{A8F0C372-E0A9-4B29-9E44-DA40B2442395}"/>
    <dgm:cxn modelId="{A143CB5E-6A73-454C-835C-E836BD8F412B}" srcId="{DC1625EE-E213-4C42-AF69-DC9BD954DBB6}" destId="{A6F58836-E11E-49C3-A414-68FADFCD9A07}" srcOrd="0" destOrd="0" parTransId="{1EFA165A-2C01-4ABE-B753-3BC7A5C249D5}" sibTransId="{8747EE8E-AC5E-4358-93E5-7DC403DE8244}"/>
    <dgm:cxn modelId="{AC71AA41-2489-465C-AFF4-6954650B7B00}" srcId="{DC1625EE-E213-4C42-AF69-DC9BD954DBB6}" destId="{5E9BBE8C-B740-4268-9179-98BE5ED9FD5C}" srcOrd="3" destOrd="0" parTransId="{B98CC1FC-CA5F-4251-A9D4-655C8ABF0B64}" sibTransId="{4A6BD072-3498-43E6-9F46-4E4C5ECF23EE}"/>
    <dgm:cxn modelId="{F7361149-CA6D-4B1F-AEAC-561D7E829631}" type="presOf" srcId="{5B79C636-4434-4860-88AE-69E84C32D1A7}" destId="{1CF69D76-95EA-423F-9C15-E7EB388130CD}" srcOrd="0" destOrd="0" presId="urn:microsoft.com/office/officeart/2005/8/layout/vList2"/>
    <dgm:cxn modelId="{4E4E557C-D8B5-4EDD-B680-4D0B7EA7C49A}" type="presOf" srcId="{DC1625EE-E213-4C42-AF69-DC9BD954DBB6}" destId="{0A83CF15-5B0C-405D-A989-371674D00CC5}" srcOrd="0" destOrd="0" presId="urn:microsoft.com/office/officeart/2005/8/layout/vList2"/>
    <dgm:cxn modelId="{DAA37B87-4D1F-4621-941A-E7B98E6A226A}" type="presOf" srcId="{DDC0740F-A1B6-48D9-BEE2-CC6FA6E0A079}" destId="{D016FAFF-19BF-4437-804D-F49808B1B97C}" srcOrd="0" destOrd="0" presId="urn:microsoft.com/office/officeart/2005/8/layout/vList2"/>
    <dgm:cxn modelId="{9286378D-9BA8-40AC-9330-94590EA8FC60}" srcId="{DC1625EE-E213-4C42-AF69-DC9BD954DBB6}" destId="{5B79C636-4434-4860-88AE-69E84C32D1A7}" srcOrd="4" destOrd="0" parTransId="{E6652A0C-A082-44AA-93EC-7F75F82179B1}" sibTransId="{E0946352-2C87-4AC7-9295-9E1592E3CCBF}"/>
    <dgm:cxn modelId="{BE4F609C-BD42-450E-91A0-88BFD58E89FA}" type="presOf" srcId="{5E9BBE8C-B740-4268-9179-98BE5ED9FD5C}" destId="{BBA5975F-00E0-4B49-BBED-5A6011B28CA6}" srcOrd="0" destOrd="0" presId="urn:microsoft.com/office/officeart/2005/8/layout/vList2"/>
    <dgm:cxn modelId="{6D93CBA9-DB64-41DC-B445-255503025B26}" type="presOf" srcId="{D0A0090F-64D1-4003-B00E-7627C8838D88}" destId="{2DB2F675-DC03-45C8-B25A-ABD091C440F5}" srcOrd="0" destOrd="0" presId="urn:microsoft.com/office/officeart/2005/8/layout/vList2"/>
    <dgm:cxn modelId="{9FC83ACD-FA06-48E5-8D7F-AE95B354F4CA}" srcId="{DC1625EE-E213-4C42-AF69-DC9BD954DBB6}" destId="{DDC0740F-A1B6-48D9-BEE2-CC6FA6E0A079}" srcOrd="1" destOrd="0" parTransId="{039CAED6-77C2-4FAB-9BD2-7AA42AC9181A}" sibTransId="{486ED291-8256-4C3C-879B-08FD2F87DCA6}"/>
    <dgm:cxn modelId="{58593EE8-940D-48CD-9320-5B1261C76F73}" type="presOf" srcId="{A6F58836-E11E-49C3-A414-68FADFCD9A07}" destId="{5C8243CD-F90F-41D5-A7DC-E4537A5C94D7}" srcOrd="0" destOrd="0" presId="urn:microsoft.com/office/officeart/2005/8/layout/vList2"/>
    <dgm:cxn modelId="{600024FF-F227-4291-8678-CEB426E4ABC1}" type="presParOf" srcId="{0A83CF15-5B0C-405D-A989-371674D00CC5}" destId="{5C8243CD-F90F-41D5-A7DC-E4537A5C94D7}" srcOrd="0" destOrd="0" presId="urn:microsoft.com/office/officeart/2005/8/layout/vList2"/>
    <dgm:cxn modelId="{2BEE0863-C8BB-49FB-9EA0-F74E9ACF24AE}" type="presParOf" srcId="{0A83CF15-5B0C-405D-A989-371674D00CC5}" destId="{ECBDB985-47E4-4667-8A19-57BA0459B316}" srcOrd="1" destOrd="0" presId="urn:microsoft.com/office/officeart/2005/8/layout/vList2"/>
    <dgm:cxn modelId="{28204674-8F0E-4359-963A-D1A37AEE0BDF}" type="presParOf" srcId="{0A83CF15-5B0C-405D-A989-371674D00CC5}" destId="{D016FAFF-19BF-4437-804D-F49808B1B97C}" srcOrd="2" destOrd="0" presId="urn:microsoft.com/office/officeart/2005/8/layout/vList2"/>
    <dgm:cxn modelId="{D61F4A61-0B7C-4D36-B54E-89158D59B7F8}" type="presParOf" srcId="{0A83CF15-5B0C-405D-A989-371674D00CC5}" destId="{E0C127FF-5518-4EE5-8A85-E78FFB18EF3B}" srcOrd="3" destOrd="0" presId="urn:microsoft.com/office/officeart/2005/8/layout/vList2"/>
    <dgm:cxn modelId="{392F27C8-C65E-4843-8D3E-5494F9BE2460}" type="presParOf" srcId="{0A83CF15-5B0C-405D-A989-371674D00CC5}" destId="{2DB2F675-DC03-45C8-B25A-ABD091C440F5}" srcOrd="4" destOrd="0" presId="urn:microsoft.com/office/officeart/2005/8/layout/vList2"/>
    <dgm:cxn modelId="{A15550E0-ADC5-424F-BFA7-920BD10764B2}" type="presParOf" srcId="{0A83CF15-5B0C-405D-A989-371674D00CC5}" destId="{01B73DA2-4AD2-47F3-9B08-B9985DDEA8FD}" srcOrd="5" destOrd="0" presId="urn:microsoft.com/office/officeart/2005/8/layout/vList2"/>
    <dgm:cxn modelId="{2E562613-DFCF-4D74-8015-99FD21BE6C92}" type="presParOf" srcId="{0A83CF15-5B0C-405D-A989-371674D00CC5}" destId="{BBA5975F-00E0-4B49-BBED-5A6011B28CA6}" srcOrd="6" destOrd="0" presId="urn:microsoft.com/office/officeart/2005/8/layout/vList2"/>
    <dgm:cxn modelId="{25E94789-B126-4770-A8E9-F9114AFC8CDE}" type="presParOf" srcId="{0A83CF15-5B0C-405D-A989-371674D00CC5}" destId="{C2DE1ABC-1950-4DA5-9D9A-09F98A772246}" srcOrd="7" destOrd="0" presId="urn:microsoft.com/office/officeart/2005/8/layout/vList2"/>
    <dgm:cxn modelId="{C185F5C4-C63B-4839-B8DD-5FED05D3E0A9}" type="presParOf" srcId="{0A83CF15-5B0C-405D-A989-371674D00CC5}" destId="{1CF69D76-95EA-423F-9C15-E7EB388130CD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DC1625EE-E213-4C42-AF69-DC9BD954DBB6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6F58836-E11E-49C3-A414-68FADFCD9A07}">
      <dgm:prSet/>
      <dgm:spPr/>
      <dgm:t>
        <a:bodyPr/>
        <a:lstStyle/>
        <a:p>
          <a:pPr rtl="0"/>
          <a:r>
            <a:rPr lang="ru-RU" b="1" u="sng" dirty="0"/>
            <a:t>Социальный тренинг в естественной среде</a:t>
          </a:r>
        </a:p>
      </dgm:t>
    </dgm:pt>
    <dgm:pt modelId="{1EFA165A-2C01-4ABE-B753-3BC7A5C249D5}" type="parTrans" cxnId="{A143CB5E-6A73-454C-835C-E836BD8F412B}">
      <dgm:prSet/>
      <dgm:spPr/>
      <dgm:t>
        <a:bodyPr/>
        <a:lstStyle/>
        <a:p>
          <a:endParaRPr lang="ru-RU"/>
        </a:p>
      </dgm:t>
    </dgm:pt>
    <dgm:pt modelId="{8747EE8E-AC5E-4358-93E5-7DC403DE8244}" type="sibTrans" cxnId="{A143CB5E-6A73-454C-835C-E836BD8F412B}">
      <dgm:prSet/>
      <dgm:spPr/>
      <dgm:t>
        <a:bodyPr/>
        <a:lstStyle/>
        <a:p>
          <a:endParaRPr lang="ru-RU"/>
        </a:p>
      </dgm:t>
    </dgm:pt>
    <dgm:pt modelId="{DDC0740F-A1B6-48D9-BEE2-CC6FA6E0A079}">
      <dgm:prSet/>
      <dgm:spPr/>
      <dgm:t>
        <a:bodyPr/>
        <a:lstStyle/>
        <a:p>
          <a:pPr rtl="0"/>
          <a:r>
            <a:rPr lang="ru-RU" dirty="0"/>
            <a:t>Расширение знаний об окружающем мире</a:t>
          </a:r>
        </a:p>
      </dgm:t>
    </dgm:pt>
    <dgm:pt modelId="{039CAED6-77C2-4FAB-9BD2-7AA42AC9181A}" type="parTrans" cxnId="{9FC83ACD-FA06-48E5-8D7F-AE95B354F4CA}">
      <dgm:prSet/>
      <dgm:spPr/>
      <dgm:t>
        <a:bodyPr/>
        <a:lstStyle/>
        <a:p>
          <a:endParaRPr lang="ru-RU"/>
        </a:p>
      </dgm:t>
    </dgm:pt>
    <dgm:pt modelId="{486ED291-8256-4C3C-879B-08FD2F87DCA6}" type="sibTrans" cxnId="{9FC83ACD-FA06-48E5-8D7F-AE95B354F4CA}">
      <dgm:prSet/>
      <dgm:spPr/>
      <dgm:t>
        <a:bodyPr/>
        <a:lstStyle/>
        <a:p>
          <a:endParaRPr lang="ru-RU"/>
        </a:p>
      </dgm:t>
    </dgm:pt>
    <dgm:pt modelId="{D0A0090F-64D1-4003-B00E-7627C8838D88}">
      <dgm:prSet/>
      <dgm:spPr/>
      <dgm:t>
        <a:bodyPr/>
        <a:lstStyle/>
        <a:p>
          <a:pPr rtl="0"/>
          <a:r>
            <a:rPr lang="ru-RU" dirty="0"/>
            <a:t>Эмоциональное развитие и получение новых впечатлений</a:t>
          </a:r>
        </a:p>
      </dgm:t>
    </dgm:pt>
    <dgm:pt modelId="{DA47473C-FAD9-4AC9-9A9B-4C3AA3151B96}" type="parTrans" cxnId="{E6D8080F-AC96-4860-9456-F257DD6C29B3}">
      <dgm:prSet/>
      <dgm:spPr/>
      <dgm:t>
        <a:bodyPr/>
        <a:lstStyle/>
        <a:p>
          <a:endParaRPr lang="ru-RU"/>
        </a:p>
      </dgm:t>
    </dgm:pt>
    <dgm:pt modelId="{A8F0C372-E0A9-4B29-9E44-DA40B2442395}" type="sibTrans" cxnId="{E6D8080F-AC96-4860-9456-F257DD6C29B3}">
      <dgm:prSet/>
      <dgm:spPr/>
      <dgm:t>
        <a:bodyPr/>
        <a:lstStyle/>
        <a:p>
          <a:endParaRPr lang="ru-RU"/>
        </a:p>
      </dgm:t>
    </dgm:pt>
    <dgm:pt modelId="{5E9BBE8C-B740-4268-9179-98BE5ED9FD5C}">
      <dgm:prSet/>
      <dgm:spPr/>
      <dgm:t>
        <a:bodyPr/>
        <a:lstStyle/>
        <a:p>
          <a:pPr rtl="0"/>
          <a:r>
            <a:rPr lang="ru-RU" dirty="0"/>
            <a:t>Развитие познавательной активности</a:t>
          </a:r>
        </a:p>
      </dgm:t>
    </dgm:pt>
    <dgm:pt modelId="{B98CC1FC-CA5F-4251-A9D4-655C8ABF0B64}" type="parTrans" cxnId="{AC71AA41-2489-465C-AFF4-6954650B7B00}">
      <dgm:prSet/>
      <dgm:spPr/>
      <dgm:t>
        <a:bodyPr/>
        <a:lstStyle/>
        <a:p>
          <a:endParaRPr lang="ru-RU"/>
        </a:p>
      </dgm:t>
    </dgm:pt>
    <dgm:pt modelId="{4A6BD072-3498-43E6-9F46-4E4C5ECF23EE}" type="sibTrans" cxnId="{AC71AA41-2489-465C-AFF4-6954650B7B00}">
      <dgm:prSet/>
      <dgm:spPr/>
      <dgm:t>
        <a:bodyPr/>
        <a:lstStyle/>
        <a:p>
          <a:endParaRPr lang="ru-RU"/>
        </a:p>
      </dgm:t>
    </dgm:pt>
    <dgm:pt modelId="{0A83CF15-5B0C-405D-A989-371674D00CC5}" type="pres">
      <dgm:prSet presAssocID="{DC1625EE-E213-4C42-AF69-DC9BD954DBB6}" presName="linear" presStyleCnt="0">
        <dgm:presLayoutVars>
          <dgm:animLvl val="lvl"/>
          <dgm:resizeHandles val="exact"/>
        </dgm:presLayoutVars>
      </dgm:prSet>
      <dgm:spPr/>
    </dgm:pt>
    <dgm:pt modelId="{5C8243CD-F90F-41D5-A7DC-E4537A5C94D7}" type="pres">
      <dgm:prSet presAssocID="{A6F58836-E11E-49C3-A414-68FADFCD9A07}" presName="parentText" presStyleLbl="node1" presStyleIdx="0" presStyleCnt="4" custScaleY="145132">
        <dgm:presLayoutVars>
          <dgm:chMax val="0"/>
          <dgm:bulletEnabled val="1"/>
        </dgm:presLayoutVars>
      </dgm:prSet>
      <dgm:spPr/>
    </dgm:pt>
    <dgm:pt modelId="{ECBDB985-47E4-4667-8A19-57BA0459B316}" type="pres">
      <dgm:prSet presAssocID="{8747EE8E-AC5E-4358-93E5-7DC403DE8244}" presName="spacer" presStyleCnt="0"/>
      <dgm:spPr/>
    </dgm:pt>
    <dgm:pt modelId="{D016FAFF-19BF-4437-804D-F49808B1B97C}" type="pres">
      <dgm:prSet presAssocID="{DDC0740F-A1B6-48D9-BEE2-CC6FA6E0A079}" presName="parentText" presStyleLbl="node1" presStyleIdx="1" presStyleCnt="4" custLinFactY="100000" custLinFactNeighborY="170522">
        <dgm:presLayoutVars>
          <dgm:chMax val="0"/>
          <dgm:bulletEnabled val="1"/>
        </dgm:presLayoutVars>
      </dgm:prSet>
      <dgm:spPr/>
    </dgm:pt>
    <dgm:pt modelId="{E0C127FF-5518-4EE5-8A85-E78FFB18EF3B}" type="pres">
      <dgm:prSet presAssocID="{486ED291-8256-4C3C-879B-08FD2F87DCA6}" presName="spacer" presStyleCnt="0"/>
      <dgm:spPr/>
    </dgm:pt>
    <dgm:pt modelId="{2DB2F675-DC03-45C8-B25A-ABD091C440F5}" type="pres">
      <dgm:prSet presAssocID="{D0A0090F-64D1-4003-B00E-7627C8838D88}" presName="parentText" presStyleLbl="node1" presStyleIdx="2" presStyleCnt="4" custLinFactY="-99404" custLinFactNeighborY="-100000">
        <dgm:presLayoutVars>
          <dgm:chMax val="0"/>
          <dgm:bulletEnabled val="1"/>
        </dgm:presLayoutVars>
      </dgm:prSet>
      <dgm:spPr/>
    </dgm:pt>
    <dgm:pt modelId="{01B73DA2-4AD2-47F3-9B08-B9985DDEA8FD}" type="pres">
      <dgm:prSet presAssocID="{A8F0C372-E0A9-4B29-9E44-DA40B2442395}" presName="spacer" presStyleCnt="0"/>
      <dgm:spPr/>
    </dgm:pt>
    <dgm:pt modelId="{BBA5975F-00E0-4B49-BBED-5A6011B28CA6}" type="pres">
      <dgm:prSet presAssocID="{5E9BBE8C-B740-4268-9179-98BE5ED9FD5C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E6D8080F-AC96-4860-9456-F257DD6C29B3}" srcId="{DC1625EE-E213-4C42-AF69-DC9BD954DBB6}" destId="{D0A0090F-64D1-4003-B00E-7627C8838D88}" srcOrd="2" destOrd="0" parTransId="{DA47473C-FAD9-4AC9-9A9B-4C3AA3151B96}" sibTransId="{A8F0C372-E0A9-4B29-9E44-DA40B2442395}"/>
    <dgm:cxn modelId="{38E1D91C-E600-473D-BEBF-013EABED2FA7}" type="presOf" srcId="{D0A0090F-64D1-4003-B00E-7627C8838D88}" destId="{2DB2F675-DC03-45C8-B25A-ABD091C440F5}" srcOrd="0" destOrd="0" presId="urn:microsoft.com/office/officeart/2005/8/layout/vList2"/>
    <dgm:cxn modelId="{5A0F6520-F7A2-408F-8042-94D7196A0101}" type="presOf" srcId="{A6F58836-E11E-49C3-A414-68FADFCD9A07}" destId="{5C8243CD-F90F-41D5-A7DC-E4537A5C94D7}" srcOrd="0" destOrd="0" presId="urn:microsoft.com/office/officeart/2005/8/layout/vList2"/>
    <dgm:cxn modelId="{9DEBFE26-B6B2-430F-848F-E28649BE1337}" type="presOf" srcId="{5E9BBE8C-B740-4268-9179-98BE5ED9FD5C}" destId="{BBA5975F-00E0-4B49-BBED-5A6011B28CA6}" srcOrd="0" destOrd="0" presId="urn:microsoft.com/office/officeart/2005/8/layout/vList2"/>
    <dgm:cxn modelId="{A143CB5E-6A73-454C-835C-E836BD8F412B}" srcId="{DC1625EE-E213-4C42-AF69-DC9BD954DBB6}" destId="{A6F58836-E11E-49C3-A414-68FADFCD9A07}" srcOrd="0" destOrd="0" parTransId="{1EFA165A-2C01-4ABE-B753-3BC7A5C249D5}" sibTransId="{8747EE8E-AC5E-4358-93E5-7DC403DE8244}"/>
    <dgm:cxn modelId="{AC71AA41-2489-465C-AFF4-6954650B7B00}" srcId="{DC1625EE-E213-4C42-AF69-DC9BD954DBB6}" destId="{5E9BBE8C-B740-4268-9179-98BE5ED9FD5C}" srcOrd="3" destOrd="0" parTransId="{B98CC1FC-CA5F-4251-A9D4-655C8ABF0B64}" sibTransId="{4A6BD072-3498-43E6-9F46-4E4C5ECF23EE}"/>
    <dgm:cxn modelId="{0AF6EB66-27E7-4E7F-B469-7D02A4879096}" type="presOf" srcId="{DDC0740F-A1B6-48D9-BEE2-CC6FA6E0A079}" destId="{D016FAFF-19BF-4437-804D-F49808B1B97C}" srcOrd="0" destOrd="0" presId="urn:microsoft.com/office/officeart/2005/8/layout/vList2"/>
    <dgm:cxn modelId="{FE9165BB-6616-49DB-B447-62D627129C80}" type="presOf" srcId="{DC1625EE-E213-4C42-AF69-DC9BD954DBB6}" destId="{0A83CF15-5B0C-405D-A989-371674D00CC5}" srcOrd="0" destOrd="0" presId="urn:microsoft.com/office/officeart/2005/8/layout/vList2"/>
    <dgm:cxn modelId="{9FC83ACD-FA06-48E5-8D7F-AE95B354F4CA}" srcId="{DC1625EE-E213-4C42-AF69-DC9BD954DBB6}" destId="{DDC0740F-A1B6-48D9-BEE2-CC6FA6E0A079}" srcOrd="1" destOrd="0" parTransId="{039CAED6-77C2-4FAB-9BD2-7AA42AC9181A}" sibTransId="{486ED291-8256-4C3C-879B-08FD2F87DCA6}"/>
    <dgm:cxn modelId="{B48DE6E4-ACC1-40E3-93DF-07E9960F0C6F}" type="presParOf" srcId="{0A83CF15-5B0C-405D-A989-371674D00CC5}" destId="{5C8243CD-F90F-41D5-A7DC-E4537A5C94D7}" srcOrd="0" destOrd="0" presId="urn:microsoft.com/office/officeart/2005/8/layout/vList2"/>
    <dgm:cxn modelId="{5CD82C62-D51F-4148-9088-70DED370B0A4}" type="presParOf" srcId="{0A83CF15-5B0C-405D-A989-371674D00CC5}" destId="{ECBDB985-47E4-4667-8A19-57BA0459B316}" srcOrd="1" destOrd="0" presId="urn:microsoft.com/office/officeart/2005/8/layout/vList2"/>
    <dgm:cxn modelId="{D1DDB58F-4C68-4D72-B39D-858F559DA5EB}" type="presParOf" srcId="{0A83CF15-5B0C-405D-A989-371674D00CC5}" destId="{D016FAFF-19BF-4437-804D-F49808B1B97C}" srcOrd="2" destOrd="0" presId="urn:microsoft.com/office/officeart/2005/8/layout/vList2"/>
    <dgm:cxn modelId="{4E67BAAF-A3C8-41AD-92DF-58D730A2D268}" type="presParOf" srcId="{0A83CF15-5B0C-405D-A989-371674D00CC5}" destId="{E0C127FF-5518-4EE5-8A85-E78FFB18EF3B}" srcOrd="3" destOrd="0" presId="urn:microsoft.com/office/officeart/2005/8/layout/vList2"/>
    <dgm:cxn modelId="{BF145294-2FC5-4138-B4B2-B7B67C873756}" type="presParOf" srcId="{0A83CF15-5B0C-405D-A989-371674D00CC5}" destId="{2DB2F675-DC03-45C8-B25A-ABD091C440F5}" srcOrd="4" destOrd="0" presId="urn:microsoft.com/office/officeart/2005/8/layout/vList2"/>
    <dgm:cxn modelId="{5A769119-B924-43C9-8298-88AE303A7B56}" type="presParOf" srcId="{0A83CF15-5B0C-405D-A989-371674D00CC5}" destId="{01B73DA2-4AD2-47F3-9B08-B9985DDEA8FD}" srcOrd="5" destOrd="0" presId="urn:microsoft.com/office/officeart/2005/8/layout/vList2"/>
    <dgm:cxn modelId="{4158BA31-D8FB-44B3-85B8-977006F6DF45}" type="presParOf" srcId="{0A83CF15-5B0C-405D-A989-371674D00CC5}" destId="{BBA5975F-00E0-4B49-BBED-5A6011B28CA6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6536ECC3-F813-4A42-A613-A22384CBD4A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1B58FE6-B2C2-4783-BECB-1E6B80B12A7B}">
      <dgm:prSet custT="1"/>
      <dgm:spPr/>
      <dgm:t>
        <a:bodyPr/>
        <a:lstStyle/>
        <a:p>
          <a:pPr rtl="0"/>
          <a:r>
            <a:rPr lang="ru-RU" sz="1600" dirty="0"/>
            <a:t>Адаптация уже существующих сценариев занятий для дошкольников</a:t>
          </a:r>
        </a:p>
      </dgm:t>
    </dgm:pt>
    <dgm:pt modelId="{50980646-756C-4EFD-BDD8-A97A097BEFE9}" type="parTrans" cxnId="{C9BA9AC4-FE3F-49F9-8B61-B495BA70F9ED}">
      <dgm:prSet/>
      <dgm:spPr/>
      <dgm:t>
        <a:bodyPr/>
        <a:lstStyle/>
        <a:p>
          <a:endParaRPr lang="ru-RU"/>
        </a:p>
      </dgm:t>
    </dgm:pt>
    <dgm:pt modelId="{4DA4F999-B62A-4BD1-BF79-2E85C1BEA1C0}" type="sibTrans" cxnId="{C9BA9AC4-FE3F-49F9-8B61-B495BA70F9ED}">
      <dgm:prSet/>
      <dgm:spPr/>
      <dgm:t>
        <a:bodyPr/>
        <a:lstStyle/>
        <a:p>
          <a:endParaRPr lang="ru-RU"/>
        </a:p>
      </dgm:t>
    </dgm:pt>
    <dgm:pt modelId="{21A1FEB3-698F-45B8-8F24-F72876803132}">
      <dgm:prSet custT="1"/>
      <dgm:spPr/>
      <dgm:t>
        <a:bodyPr/>
        <a:lstStyle/>
        <a:p>
          <a:pPr rtl="0"/>
          <a:r>
            <a:rPr lang="ru-RU" sz="1600" dirty="0"/>
            <a:t>Большое количество экспонатов для тактильного осмотра </a:t>
          </a:r>
        </a:p>
      </dgm:t>
    </dgm:pt>
    <dgm:pt modelId="{7D5EC53C-12F9-4F43-8BA3-2CD3698A80B6}" type="parTrans" cxnId="{7816D146-3A50-4342-B257-07EA0D07643E}">
      <dgm:prSet/>
      <dgm:spPr/>
      <dgm:t>
        <a:bodyPr/>
        <a:lstStyle/>
        <a:p>
          <a:endParaRPr lang="ru-RU"/>
        </a:p>
      </dgm:t>
    </dgm:pt>
    <dgm:pt modelId="{E7A737A4-AFE2-4E34-BBBF-33EB4BC7070F}" type="sibTrans" cxnId="{7816D146-3A50-4342-B257-07EA0D07643E}">
      <dgm:prSet/>
      <dgm:spPr/>
      <dgm:t>
        <a:bodyPr/>
        <a:lstStyle/>
        <a:p>
          <a:endParaRPr lang="ru-RU"/>
        </a:p>
      </dgm:t>
    </dgm:pt>
    <dgm:pt modelId="{5D8E3A59-B8B1-4C6C-AFCE-63590C11B4F7}">
      <dgm:prSet custT="1"/>
      <dgm:spPr/>
      <dgm:t>
        <a:bodyPr/>
        <a:lstStyle/>
        <a:p>
          <a:pPr rtl="0"/>
          <a:r>
            <a:rPr lang="ru-RU" sz="1600" dirty="0"/>
            <a:t>Наиболее доступная тематика – программа «Времена года»</a:t>
          </a:r>
        </a:p>
      </dgm:t>
    </dgm:pt>
    <dgm:pt modelId="{9A4D1C65-2F7D-4762-93A5-28B3C6FA6CB5}" type="parTrans" cxnId="{315E5FDE-175F-41CF-9A09-42E833110896}">
      <dgm:prSet/>
      <dgm:spPr/>
      <dgm:t>
        <a:bodyPr/>
        <a:lstStyle/>
        <a:p>
          <a:endParaRPr lang="ru-RU"/>
        </a:p>
      </dgm:t>
    </dgm:pt>
    <dgm:pt modelId="{99D6C71E-89CF-4A63-A18B-0D551B279056}" type="sibTrans" cxnId="{315E5FDE-175F-41CF-9A09-42E833110896}">
      <dgm:prSet/>
      <dgm:spPr/>
      <dgm:t>
        <a:bodyPr/>
        <a:lstStyle/>
        <a:p>
          <a:endParaRPr lang="ru-RU"/>
        </a:p>
      </dgm:t>
    </dgm:pt>
    <dgm:pt modelId="{AF544B14-1DB1-4A2A-BE2B-2010C61FDCB7}">
      <dgm:prSet custT="1"/>
      <dgm:spPr/>
      <dgm:t>
        <a:bodyPr/>
        <a:lstStyle/>
        <a:p>
          <a:pPr rtl="0"/>
          <a:r>
            <a:rPr lang="ru-RU" sz="1600" dirty="0"/>
            <a:t>Использование визуальной поддержки</a:t>
          </a:r>
        </a:p>
      </dgm:t>
    </dgm:pt>
    <dgm:pt modelId="{1D428EB1-F243-405C-AD47-3CB7CFC58CBC}" type="parTrans" cxnId="{E5A67476-3397-4A7F-9086-73C60228984F}">
      <dgm:prSet/>
      <dgm:spPr/>
      <dgm:t>
        <a:bodyPr/>
        <a:lstStyle/>
        <a:p>
          <a:endParaRPr lang="ru-RU"/>
        </a:p>
      </dgm:t>
    </dgm:pt>
    <dgm:pt modelId="{958BAE18-606A-4018-A0B7-0C5B73D4D573}" type="sibTrans" cxnId="{E5A67476-3397-4A7F-9086-73C60228984F}">
      <dgm:prSet/>
      <dgm:spPr/>
      <dgm:t>
        <a:bodyPr/>
        <a:lstStyle/>
        <a:p>
          <a:endParaRPr lang="ru-RU"/>
        </a:p>
      </dgm:t>
    </dgm:pt>
    <dgm:pt modelId="{6FB421DE-DFC3-4700-96F1-AB27328B6FFA}">
      <dgm:prSet custT="1"/>
      <dgm:spPr/>
      <dgm:t>
        <a:bodyPr/>
        <a:lstStyle/>
        <a:p>
          <a:pPr rtl="0"/>
          <a:r>
            <a:rPr lang="ru-RU" sz="1600" dirty="0"/>
            <a:t>Адаптация способа подачи материала экскурсоводом – использование визуальных и вербальных подсказок, увеличение времени ожидание ответа, отсутствие в повествовании метафоричности, пословиц, загадок</a:t>
          </a:r>
        </a:p>
      </dgm:t>
    </dgm:pt>
    <dgm:pt modelId="{4F46DEBB-7C0F-428C-8773-0A7D0B31E81A}" type="parTrans" cxnId="{D9B3AA23-C2F8-4C76-8962-511914FAF966}">
      <dgm:prSet/>
      <dgm:spPr/>
      <dgm:t>
        <a:bodyPr/>
        <a:lstStyle/>
        <a:p>
          <a:endParaRPr lang="ru-RU"/>
        </a:p>
      </dgm:t>
    </dgm:pt>
    <dgm:pt modelId="{54DE955F-CC26-443C-9E6B-0267A673B1F1}" type="sibTrans" cxnId="{D9B3AA23-C2F8-4C76-8962-511914FAF966}">
      <dgm:prSet/>
      <dgm:spPr/>
      <dgm:t>
        <a:bodyPr/>
        <a:lstStyle/>
        <a:p>
          <a:endParaRPr lang="ru-RU"/>
        </a:p>
      </dgm:t>
    </dgm:pt>
    <dgm:pt modelId="{8E2BAFA7-434B-48B9-A375-5F931900704D}" type="pres">
      <dgm:prSet presAssocID="{6536ECC3-F813-4A42-A613-A22384CBD4A8}" presName="linear" presStyleCnt="0">
        <dgm:presLayoutVars>
          <dgm:animLvl val="lvl"/>
          <dgm:resizeHandles val="exact"/>
        </dgm:presLayoutVars>
      </dgm:prSet>
      <dgm:spPr/>
    </dgm:pt>
    <dgm:pt modelId="{506CC6C3-0712-4F62-99A9-38939F937416}" type="pres">
      <dgm:prSet presAssocID="{61B58FE6-B2C2-4783-BECB-1E6B80B12A7B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A19F0CDA-4E36-4ABA-85E5-0C4D1DA1B61C}" type="pres">
      <dgm:prSet presAssocID="{4DA4F999-B62A-4BD1-BF79-2E85C1BEA1C0}" presName="spacer" presStyleCnt="0"/>
      <dgm:spPr/>
    </dgm:pt>
    <dgm:pt modelId="{034FA60B-31AE-4B8D-A9E8-42E2B4D0969E}" type="pres">
      <dgm:prSet presAssocID="{21A1FEB3-698F-45B8-8F24-F72876803132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CCA3D478-310E-418E-9D6C-6DCBC4189159}" type="pres">
      <dgm:prSet presAssocID="{E7A737A4-AFE2-4E34-BBBF-33EB4BC7070F}" presName="spacer" presStyleCnt="0"/>
      <dgm:spPr/>
    </dgm:pt>
    <dgm:pt modelId="{579094F3-D998-4393-8441-6540C83D726F}" type="pres">
      <dgm:prSet presAssocID="{5D8E3A59-B8B1-4C6C-AFCE-63590C11B4F7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23189ACD-2441-49F9-8376-FB08442DF09E}" type="pres">
      <dgm:prSet presAssocID="{99D6C71E-89CF-4A63-A18B-0D551B279056}" presName="spacer" presStyleCnt="0"/>
      <dgm:spPr/>
    </dgm:pt>
    <dgm:pt modelId="{FE0E38BD-5F67-4615-BF47-0ECEF6201CCE}" type="pres">
      <dgm:prSet presAssocID="{AF544B14-1DB1-4A2A-BE2B-2010C61FDCB7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F6B5D8B6-6670-4AF3-914E-04D9FD0251AD}" type="pres">
      <dgm:prSet presAssocID="{958BAE18-606A-4018-A0B7-0C5B73D4D573}" presName="spacer" presStyleCnt="0"/>
      <dgm:spPr/>
    </dgm:pt>
    <dgm:pt modelId="{26645427-17FA-4D73-B171-99718D6D4ACB}" type="pres">
      <dgm:prSet presAssocID="{6FB421DE-DFC3-4700-96F1-AB27328B6FFA}" presName="parentText" presStyleLbl="node1" presStyleIdx="4" presStyleCnt="5" custScaleY="151173">
        <dgm:presLayoutVars>
          <dgm:chMax val="0"/>
          <dgm:bulletEnabled val="1"/>
        </dgm:presLayoutVars>
      </dgm:prSet>
      <dgm:spPr/>
    </dgm:pt>
  </dgm:ptLst>
  <dgm:cxnLst>
    <dgm:cxn modelId="{A3F8C30D-3DEB-4647-BAB5-2D7427C105F7}" type="presOf" srcId="{21A1FEB3-698F-45B8-8F24-F72876803132}" destId="{034FA60B-31AE-4B8D-A9E8-42E2B4D0969E}" srcOrd="0" destOrd="0" presId="urn:microsoft.com/office/officeart/2005/8/layout/vList2"/>
    <dgm:cxn modelId="{D9B3AA23-C2F8-4C76-8962-511914FAF966}" srcId="{6536ECC3-F813-4A42-A613-A22384CBD4A8}" destId="{6FB421DE-DFC3-4700-96F1-AB27328B6FFA}" srcOrd="4" destOrd="0" parTransId="{4F46DEBB-7C0F-428C-8773-0A7D0B31E81A}" sibTransId="{54DE955F-CC26-443C-9E6B-0267A673B1F1}"/>
    <dgm:cxn modelId="{4DC96832-2C91-4B86-ABB2-628632284055}" type="presOf" srcId="{61B58FE6-B2C2-4783-BECB-1E6B80B12A7B}" destId="{506CC6C3-0712-4F62-99A9-38939F937416}" srcOrd="0" destOrd="0" presId="urn:microsoft.com/office/officeart/2005/8/layout/vList2"/>
    <dgm:cxn modelId="{BDBF2A5B-9ED4-40E5-A1C0-1886791FEDE8}" type="presOf" srcId="{AF544B14-1DB1-4A2A-BE2B-2010C61FDCB7}" destId="{FE0E38BD-5F67-4615-BF47-0ECEF6201CCE}" srcOrd="0" destOrd="0" presId="urn:microsoft.com/office/officeart/2005/8/layout/vList2"/>
    <dgm:cxn modelId="{7816D146-3A50-4342-B257-07EA0D07643E}" srcId="{6536ECC3-F813-4A42-A613-A22384CBD4A8}" destId="{21A1FEB3-698F-45B8-8F24-F72876803132}" srcOrd="1" destOrd="0" parTransId="{7D5EC53C-12F9-4F43-8BA3-2CD3698A80B6}" sibTransId="{E7A737A4-AFE2-4E34-BBBF-33EB4BC7070F}"/>
    <dgm:cxn modelId="{E5A67476-3397-4A7F-9086-73C60228984F}" srcId="{6536ECC3-F813-4A42-A613-A22384CBD4A8}" destId="{AF544B14-1DB1-4A2A-BE2B-2010C61FDCB7}" srcOrd="3" destOrd="0" parTransId="{1D428EB1-F243-405C-AD47-3CB7CFC58CBC}" sibTransId="{958BAE18-606A-4018-A0B7-0C5B73D4D573}"/>
    <dgm:cxn modelId="{5CEB28B9-C783-4548-8F60-F9C2419A4ED2}" type="presOf" srcId="{5D8E3A59-B8B1-4C6C-AFCE-63590C11B4F7}" destId="{579094F3-D998-4393-8441-6540C83D726F}" srcOrd="0" destOrd="0" presId="urn:microsoft.com/office/officeart/2005/8/layout/vList2"/>
    <dgm:cxn modelId="{C9BA9AC4-FE3F-49F9-8B61-B495BA70F9ED}" srcId="{6536ECC3-F813-4A42-A613-A22384CBD4A8}" destId="{61B58FE6-B2C2-4783-BECB-1E6B80B12A7B}" srcOrd="0" destOrd="0" parTransId="{50980646-756C-4EFD-BDD8-A97A097BEFE9}" sibTransId="{4DA4F999-B62A-4BD1-BF79-2E85C1BEA1C0}"/>
    <dgm:cxn modelId="{8A784CD0-A26F-4BA7-A949-20A823B7056A}" type="presOf" srcId="{6FB421DE-DFC3-4700-96F1-AB27328B6FFA}" destId="{26645427-17FA-4D73-B171-99718D6D4ACB}" srcOrd="0" destOrd="0" presId="urn:microsoft.com/office/officeart/2005/8/layout/vList2"/>
    <dgm:cxn modelId="{315E5FDE-175F-41CF-9A09-42E833110896}" srcId="{6536ECC3-F813-4A42-A613-A22384CBD4A8}" destId="{5D8E3A59-B8B1-4C6C-AFCE-63590C11B4F7}" srcOrd="2" destOrd="0" parTransId="{9A4D1C65-2F7D-4762-93A5-28B3C6FA6CB5}" sibTransId="{99D6C71E-89CF-4A63-A18B-0D551B279056}"/>
    <dgm:cxn modelId="{58A3FDDF-47F3-4D4A-A63C-8F6E461B91DA}" type="presOf" srcId="{6536ECC3-F813-4A42-A613-A22384CBD4A8}" destId="{8E2BAFA7-434B-48B9-A375-5F931900704D}" srcOrd="0" destOrd="0" presId="urn:microsoft.com/office/officeart/2005/8/layout/vList2"/>
    <dgm:cxn modelId="{11E1C7D4-FFE1-4332-B058-85FD397930D3}" type="presParOf" srcId="{8E2BAFA7-434B-48B9-A375-5F931900704D}" destId="{506CC6C3-0712-4F62-99A9-38939F937416}" srcOrd="0" destOrd="0" presId="urn:microsoft.com/office/officeart/2005/8/layout/vList2"/>
    <dgm:cxn modelId="{63637302-AD2E-4C73-A697-2101BCDD3FB0}" type="presParOf" srcId="{8E2BAFA7-434B-48B9-A375-5F931900704D}" destId="{A19F0CDA-4E36-4ABA-85E5-0C4D1DA1B61C}" srcOrd="1" destOrd="0" presId="urn:microsoft.com/office/officeart/2005/8/layout/vList2"/>
    <dgm:cxn modelId="{ABC703BA-4469-4189-9023-D7E017869134}" type="presParOf" srcId="{8E2BAFA7-434B-48B9-A375-5F931900704D}" destId="{034FA60B-31AE-4B8D-A9E8-42E2B4D0969E}" srcOrd="2" destOrd="0" presId="urn:microsoft.com/office/officeart/2005/8/layout/vList2"/>
    <dgm:cxn modelId="{BCF68AF2-FFFD-4195-B9D1-F603B74ECC40}" type="presParOf" srcId="{8E2BAFA7-434B-48B9-A375-5F931900704D}" destId="{CCA3D478-310E-418E-9D6C-6DCBC4189159}" srcOrd="3" destOrd="0" presId="urn:microsoft.com/office/officeart/2005/8/layout/vList2"/>
    <dgm:cxn modelId="{01A79A75-0837-4008-83F2-C0D097F82C50}" type="presParOf" srcId="{8E2BAFA7-434B-48B9-A375-5F931900704D}" destId="{579094F3-D998-4393-8441-6540C83D726F}" srcOrd="4" destOrd="0" presId="urn:microsoft.com/office/officeart/2005/8/layout/vList2"/>
    <dgm:cxn modelId="{61FD7B22-2724-4FF0-B860-B61B752977A7}" type="presParOf" srcId="{8E2BAFA7-434B-48B9-A375-5F931900704D}" destId="{23189ACD-2441-49F9-8376-FB08442DF09E}" srcOrd="5" destOrd="0" presId="urn:microsoft.com/office/officeart/2005/8/layout/vList2"/>
    <dgm:cxn modelId="{99290066-EA54-4D30-96C7-A61356F51E41}" type="presParOf" srcId="{8E2BAFA7-434B-48B9-A375-5F931900704D}" destId="{FE0E38BD-5F67-4615-BF47-0ECEF6201CCE}" srcOrd="6" destOrd="0" presId="urn:microsoft.com/office/officeart/2005/8/layout/vList2"/>
    <dgm:cxn modelId="{7CB0E25C-FE97-4EF6-8BFE-8DFE22EBC7B9}" type="presParOf" srcId="{8E2BAFA7-434B-48B9-A375-5F931900704D}" destId="{F6B5D8B6-6670-4AF3-914E-04D9FD0251AD}" srcOrd="7" destOrd="0" presId="urn:microsoft.com/office/officeart/2005/8/layout/vList2"/>
    <dgm:cxn modelId="{F6ABC052-EFAA-4F8A-A77F-B6A8384468FA}" type="presParOf" srcId="{8E2BAFA7-434B-48B9-A375-5F931900704D}" destId="{26645427-17FA-4D73-B171-99718D6D4ACB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75F25A9-794C-4041-A413-BC14C724E92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8D5C6A3-F663-42C1-BF1C-69A298101164}">
      <dgm:prSet/>
      <dgm:spPr/>
      <dgm:t>
        <a:bodyPr/>
        <a:lstStyle/>
        <a:p>
          <a:r>
            <a:rPr lang="ru-RU" b="1"/>
            <a:t>Важно!</a:t>
          </a:r>
          <a:endParaRPr lang="en-US"/>
        </a:p>
      </dgm:t>
    </dgm:pt>
    <dgm:pt modelId="{F335A805-5B58-439B-8A09-284A25E85784}" type="parTrans" cxnId="{185420AD-70BF-448D-BB1C-7C47390B83C9}">
      <dgm:prSet/>
      <dgm:spPr/>
      <dgm:t>
        <a:bodyPr/>
        <a:lstStyle/>
        <a:p>
          <a:endParaRPr lang="en-US"/>
        </a:p>
      </dgm:t>
    </dgm:pt>
    <dgm:pt modelId="{7BB36776-2698-45E5-9594-4B853807E8B5}" type="sibTrans" cxnId="{185420AD-70BF-448D-BB1C-7C47390B83C9}">
      <dgm:prSet/>
      <dgm:spPr/>
      <dgm:t>
        <a:bodyPr/>
        <a:lstStyle/>
        <a:p>
          <a:endParaRPr lang="en-US"/>
        </a:p>
      </dgm:t>
    </dgm:pt>
    <dgm:pt modelId="{15D32E25-76B1-4F6D-A4B6-B78E1ABC1260}">
      <dgm:prSet/>
      <dgm:spPr/>
      <dgm:t>
        <a:bodyPr/>
        <a:lstStyle/>
        <a:p>
          <a:r>
            <a:rPr lang="ru-RU" dirty="0"/>
            <a:t>Совместная подготовка материалов для предварительного ознакомления с детьми (фото, видео, презентации, социальные истории, отзывы о мероприятии и т.п.)</a:t>
          </a:r>
          <a:endParaRPr lang="en-US" dirty="0"/>
        </a:p>
      </dgm:t>
    </dgm:pt>
    <dgm:pt modelId="{A62AC251-911E-4C55-A0D8-0F68D043DA7D}" type="parTrans" cxnId="{4F66EE65-9C98-4835-AEC4-330FF5D27097}">
      <dgm:prSet/>
      <dgm:spPr/>
      <dgm:t>
        <a:bodyPr/>
        <a:lstStyle/>
        <a:p>
          <a:endParaRPr lang="en-US"/>
        </a:p>
      </dgm:t>
    </dgm:pt>
    <dgm:pt modelId="{C9C863B2-B16C-4430-9DD8-DD9CADE49C64}" type="sibTrans" cxnId="{4F66EE65-9C98-4835-AEC4-330FF5D27097}">
      <dgm:prSet/>
      <dgm:spPr/>
      <dgm:t>
        <a:bodyPr/>
        <a:lstStyle/>
        <a:p>
          <a:endParaRPr lang="en-US"/>
        </a:p>
      </dgm:t>
    </dgm:pt>
    <dgm:pt modelId="{E3393573-DE10-46A6-BA5F-430CF9EC6F13}">
      <dgm:prSet/>
      <dgm:spPr/>
      <dgm:t>
        <a:bodyPr/>
        <a:lstStyle/>
        <a:p>
          <a:r>
            <a:rPr lang="ru-RU" b="1" u="sng"/>
            <a:t>Нет несущественных деталей!</a:t>
          </a:r>
          <a:endParaRPr lang="en-US"/>
        </a:p>
      </dgm:t>
    </dgm:pt>
    <dgm:pt modelId="{6364FCAD-E8E9-4497-8116-B0BAED58907A}" type="parTrans" cxnId="{32EEF61B-BE4B-4D38-B9E0-1207E029A265}">
      <dgm:prSet/>
      <dgm:spPr/>
      <dgm:t>
        <a:bodyPr/>
        <a:lstStyle/>
        <a:p>
          <a:endParaRPr lang="en-US"/>
        </a:p>
      </dgm:t>
    </dgm:pt>
    <dgm:pt modelId="{C96A9E21-77C1-46D5-9CE8-F4033916DD25}" type="sibTrans" cxnId="{32EEF61B-BE4B-4D38-B9E0-1207E029A265}">
      <dgm:prSet/>
      <dgm:spPr/>
      <dgm:t>
        <a:bodyPr/>
        <a:lstStyle/>
        <a:p>
          <a:endParaRPr lang="en-US"/>
        </a:p>
      </dgm:t>
    </dgm:pt>
    <dgm:pt modelId="{DDFBF7E3-0AC8-496D-B2FD-513839EFA94B}">
      <dgm:prSet/>
      <dgm:spPr/>
      <dgm:t>
        <a:bodyPr/>
        <a:lstStyle/>
        <a:p>
          <a:r>
            <a:rPr lang="ru-RU" dirty="0"/>
            <a:t>Готовность принимающей стороны к внедрению инклюзивных практик</a:t>
          </a:r>
          <a:endParaRPr lang="en-US" dirty="0"/>
        </a:p>
      </dgm:t>
    </dgm:pt>
    <dgm:pt modelId="{F36EEF60-AA80-40B6-87E0-D4818C566B90}" type="parTrans" cxnId="{8C7FF346-EFE3-4DA3-B3BB-CAE712D802DE}">
      <dgm:prSet/>
      <dgm:spPr/>
      <dgm:t>
        <a:bodyPr/>
        <a:lstStyle/>
        <a:p>
          <a:endParaRPr lang="en-US"/>
        </a:p>
      </dgm:t>
    </dgm:pt>
    <dgm:pt modelId="{CE7CE4FB-135D-402D-877D-28782EE49524}" type="sibTrans" cxnId="{8C7FF346-EFE3-4DA3-B3BB-CAE712D802DE}">
      <dgm:prSet/>
      <dgm:spPr/>
      <dgm:t>
        <a:bodyPr/>
        <a:lstStyle/>
        <a:p>
          <a:endParaRPr lang="en-US"/>
        </a:p>
      </dgm:t>
    </dgm:pt>
    <dgm:pt modelId="{948FBA3D-AC98-4E31-A2DE-89C2D3E792C3}">
      <dgm:prSet/>
      <dgm:spPr/>
      <dgm:t>
        <a:bodyPr/>
        <a:lstStyle/>
        <a:p>
          <a:r>
            <a:rPr lang="ru-RU"/>
            <a:t>Четкое понимание со стороны организаторов последовательности событий на мероприятии</a:t>
          </a:r>
          <a:endParaRPr lang="en-US" dirty="0"/>
        </a:p>
      </dgm:t>
    </dgm:pt>
    <dgm:pt modelId="{BA3F7155-D063-4A97-B750-1FE4588B361B}" type="parTrans" cxnId="{2BC9B22A-17EB-4EA1-AB29-2388D37B9EE8}">
      <dgm:prSet/>
      <dgm:spPr/>
      <dgm:t>
        <a:bodyPr/>
        <a:lstStyle/>
        <a:p>
          <a:endParaRPr lang="en-US"/>
        </a:p>
      </dgm:t>
    </dgm:pt>
    <dgm:pt modelId="{02E460C7-9495-4912-B248-0B3AEAE81BD1}" type="sibTrans" cxnId="{2BC9B22A-17EB-4EA1-AB29-2388D37B9EE8}">
      <dgm:prSet/>
      <dgm:spPr/>
      <dgm:t>
        <a:bodyPr/>
        <a:lstStyle/>
        <a:p>
          <a:endParaRPr lang="en-US"/>
        </a:p>
      </dgm:t>
    </dgm:pt>
    <dgm:pt modelId="{4FA0CF58-F0F4-4780-8C90-9E32971D6A31}" type="pres">
      <dgm:prSet presAssocID="{775F25A9-794C-4041-A413-BC14C724E92E}" presName="linear" presStyleCnt="0">
        <dgm:presLayoutVars>
          <dgm:animLvl val="lvl"/>
          <dgm:resizeHandles val="exact"/>
        </dgm:presLayoutVars>
      </dgm:prSet>
      <dgm:spPr/>
    </dgm:pt>
    <dgm:pt modelId="{85DAEDE6-5F5B-42C1-A675-BA8AC71AB7A6}" type="pres">
      <dgm:prSet presAssocID="{58D5C6A3-F663-42C1-BF1C-69A298101164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D8B8B14A-833A-42B6-8271-736DEC50BC72}" type="pres">
      <dgm:prSet presAssocID="{58D5C6A3-F663-42C1-BF1C-69A298101164}" presName="childText" presStyleLbl="revTx" presStyleIdx="0" presStyleCnt="1">
        <dgm:presLayoutVars>
          <dgm:bulletEnabled val="1"/>
        </dgm:presLayoutVars>
      </dgm:prSet>
      <dgm:spPr/>
    </dgm:pt>
    <dgm:pt modelId="{0956F7EE-1552-4D43-889D-421BC40E1B51}" type="pres">
      <dgm:prSet presAssocID="{E3393573-DE10-46A6-BA5F-430CF9EC6F13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32EEF61B-BE4B-4D38-B9E0-1207E029A265}" srcId="{775F25A9-794C-4041-A413-BC14C724E92E}" destId="{E3393573-DE10-46A6-BA5F-430CF9EC6F13}" srcOrd="1" destOrd="0" parTransId="{6364FCAD-E8E9-4497-8116-B0BAED58907A}" sibTransId="{C96A9E21-77C1-46D5-9CE8-F4033916DD25}"/>
    <dgm:cxn modelId="{04E5951C-351E-4982-85EA-334BECC5A70B}" type="presOf" srcId="{775F25A9-794C-4041-A413-BC14C724E92E}" destId="{4FA0CF58-F0F4-4780-8C90-9E32971D6A31}" srcOrd="0" destOrd="0" presId="urn:microsoft.com/office/officeart/2005/8/layout/vList2"/>
    <dgm:cxn modelId="{FF680C28-5808-467F-B4EF-30EB106A6E86}" type="presOf" srcId="{948FBA3D-AC98-4E31-A2DE-89C2D3E792C3}" destId="{D8B8B14A-833A-42B6-8271-736DEC50BC72}" srcOrd="0" destOrd="1" presId="urn:microsoft.com/office/officeart/2005/8/layout/vList2"/>
    <dgm:cxn modelId="{2BC9B22A-17EB-4EA1-AB29-2388D37B9EE8}" srcId="{58D5C6A3-F663-42C1-BF1C-69A298101164}" destId="{948FBA3D-AC98-4E31-A2DE-89C2D3E792C3}" srcOrd="1" destOrd="0" parTransId="{BA3F7155-D063-4A97-B750-1FE4588B361B}" sibTransId="{02E460C7-9495-4912-B248-0B3AEAE81BD1}"/>
    <dgm:cxn modelId="{BD1A4534-5691-419E-B481-87F971282160}" type="presOf" srcId="{58D5C6A3-F663-42C1-BF1C-69A298101164}" destId="{85DAEDE6-5F5B-42C1-A675-BA8AC71AB7A6}" srcOrd="0" destOrd="0" presId="urn:microsoft.com/office/officeart/2005/8/layout/vList2"/>
    <dgm:cxn modelId="{4F66EE65-9C98-4835-AEC4-330FF5D27097}" srcId="{58D5C6A3-F663-42C1-BF1C-69A298101164}" destId="{15D32E25-76B1-4F6D-A4B6-B78E1ABC1260}" srcOrd="2" destOrd="0" parTransId="{A62AC251-911E-4C55-A0D8-0F68D043DA7D}" sibTransId="{C9C863B2-B16C-4430-9DD8-DD9CADE49C64}"/>
    <dgm:cxn modelId="{8C7FF346-EFE3-4DA3-B3BB-CAE712D802DE}" srcId="{58D5C6A3-F663-42C1-BF1C-69A298101164}" destId="{DDFBF7E3-0AC8-496D-B2FD-513839EFA94B}" srcOrd="0" destOrd="0" parTransId="{F36EEF60-AA80-40B6-87E0-D4818C566B90}" sibTransId="{CE7CE4FB-135D-402D-877D-28782EE49524}"/>
    <dgm:cxn modelId="{185420AD-70BF-448D-BB1C-7C47390B83C9}" srcId="{775F25A9-794C-4041-A413-BC14C724E92E}" destId="{58D5C6A3-F663-42C1-BF1C-69A298101164}" srcOrd="0" destOrd="0" parTransId="{F335A805-5B58-439B-8A09-284A25E85784}" sibTransId="{7BB36776-2698-45E5-9594-4B853807E8B5}"/>
    <dgm:cxn modelId="{CB1C98CB-4BC3-4EE3-8B5F-2755C1F75F6A}" type="presOf" srcId="{DDFBF7E3-0AC8-496D-B2FD-513839EFA94B}" destId="{D8B8B14A-833A-42B6-8271-736DEC50BC72}" srcOrd="0" destOrd="0" presId="urn:microsoft.com/office/officeart/2005/8/layout/vList2"/>
    <dgm:cxn modelId="{D454CFE2-3BC3-4539-B8AB-4A5D1FB5CB5A}" type="presOf" srcId="{15D32E25-76B1-4F6D-A4B6-B78E1ABC1260}" destId="{D8B8B14A-833A-42B6-8271-736DEC50BC72}" srcOrd="0" destOrd="2" presId="urn:microsoft.com/office/officeart/2005/8/layout/vList2"/>
    <dgm:cxn modelId="{AE2DDFEC-9701-46DC-BE06-AB2F26A2C25D}" type="presOf" srcId="{E3393573-DE10-46A6-BA5F-430CF9EC6F13}" destId="{0956F7EE-1552-4D43-889D-421BC40E1B51}" srcOrd="0" destOrd="0" presId="urn:microsoft.com/office/officeart/2005/8/layout/vList2"/>
    <dgm:cxn modelId="{064A1715-7D16-4FBC-B810-0F44854AF19C}" type="presParOf" srcId="{4FA0CF58-F0F4-4780-8C90-9E32971D6A31}" destId="{85DAEDE6-5F5B-42C1-A675-BA8AC71AB7A6}" srcOrd="0" destOrd="0" presId="urn:microsoft.com/office/officeart/2005/8/layout/vList2"/>
    <dgm:cxn modelId="{C9FA0626-6C33-46FE-85E0-8220A9165514}" type="presParOf" srcId="{4FA0CF58-F0F4-4780-8C90-9E32971D6A31}" destId="{D8B8B14A-833A-42B6-8271-736DEC50BC72}" srcOrd="1" destOrd="0" presId="urn:microsoft.com/office/officeart/2005/8/layout/vList2"/>
    <dgm:cxn modelId="{C4E2139D-A45F-43ED-A098-430C69FDC849}" type="presParOf" srcId="{4FA0CF58-F0F4-4780-8C90-9E32971D6A31}" destId="{0956F7EE-1552-4D43-889D-421BC40E1B51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37608CC0-F65E-4A31-8508-5FA10E525BB1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3BF9CD4-5142-41DB-860D-5986B3BC1513}">
      <dgm:prSet custT="1"/>
      <dgm:spPr/>
      <dgm:t>
        <a:bodyPr/>
        <a:lstStyle/>
        <a:p>
          <a:pPr rtl="0"/>
          <a:r>
            <a:rPr lang="ru-RU" sz="1600" b="1" dirty="0"/>
            <a:t>Что является препятствием?</a:t>
          </a:r>
        </a:p>
      </dgm:t>
    </dgm:pt>
    <dgm:pt modelId="{E2EA3616-5DC5-4C07-AAD1-D24B9FEF4771}" type="parTrans" cxnId="{01778BC1-EDDE-4F31-9272-3E525FA84CBE}">
      <dgm:prSet/>
      <dgm:spPr/>
      <dgm:t>
        <a:bodyPr/>
        <a:lstStyle/>
        <a:p>
          <a:endParaRPr lang="ru-RU"/>
        </a:p>
      </dgm:t>
    </dgm:pt>
    <dgm:pt modelId="{6A322637-4D50-4A7F-B93A-264F24C01C98}" type="sibTrans" cxnId="{01778BC1-EDDE-4F31-9272-3E525FA84CBE}">
      <dgm:prSet/>
      <dgm:spPr/>
      <dgm:t>
        <a:bodyPr/>
        <a:lstStyle/>
        <a:p>
          <a:endParaRPr lang="ru-RU"/>
        </a:p>
      </dgm:t>
    </dgm:pt>
    <dgm:pt modelId="{BBF46BB4-B327-4D81-81B4-A0872A21415A}">
      <dgm:prSet/>
      <dgm:spPr/>
      <dgm:t>
        <a:bodyPr/>
        <a:lstStyle/>
        <a:p>
          <a:pPr rtl="0"/>
          <a:r>
            <a:rPr lang="ru-RU"/>
            <a:t>Поведенческие особенности</a:t>
          </a:r>
        </a:p>
      </dgm:t>
    </dgm:pt>
    <dgm:pt modelId="{BAAA1870-B3E8-40ED-83F8-9EED8622E00C}" type="parTrans" cxnId="{F6E63A92-54B6-4750-A6E1-B9DEF3BAAB05}">
      <dgm:prSet/>
      <dgm:spPr/>
      <dgm:t>
        <a:bodyPr/>
        <a:lstStyle/>
        <a:p>
          <a:endParaRPr lang="ru-RU"/>
        </a:p>
      </dgm:t>
    </dgm:pt>
    <dgm:pt modelId="{CB84C839-FC69-41B9-AFB4-98EE81BC6840}" type="sibTrans" cxnId="{F6E63A92-54B6-4750-A6E1-B9DEF3BAAB05}">
      <dgm:prSet/>
      <dgm:spPr/>
      <dgm:t>
        <a:bodyPr/>
        <a:lstStyle/>
        <a:p>
          <a:endParaRPr lang="ru-RU"/>
        </a:p>
      </dgm:t>
    </dgm:pt>
    <dgm:pt modelId="{C902145B-3B94-46C5-B120-FAF334CC276C}">
      <dgm:prSet/>
      <dgm:spPr/>
      <dgm:t>
        <a:bodyPr/>
        <a:lstStyle/>
        <a:p>
          <a:pPr rtl="0"/>
          <a:r>
            <a:rPr lang="ru-RU"/>
            <a:t>Сенсорные особенности</a:t>
          </a:r>
        </a:p>
      </dgm:t>
    </dgm:pt>
    <dgm:pt modelId="{204BCC15-61D0-4563-96F7-B16B9B529ECA}" type="parTrans" cxnId="{5ABD5F55-6FB1-4363-A44A-21E0C7316E4F}">
      <dgm:prSet/>
      <dgm:spPr/>
      <dgm:t>
        <a:bodyPr/>
        <a:lstStyle/>
        <a:p>
          <a:endParaRPr lang="ru-RU"/>
        </a:p>
      </dgm:t>
    </dgm:pt>
    <dgm:pt modelId="{38F0737B-975A-416B-8BF1-6A74FDD6599F}" type="sibTrans" cxnId="{5ABD5F55-6FB1-4363-A44A-21E0C7316E4F}">
      <dgm:prSet/>
      <dgm:spPr/>
      <dgm:t>
        <a:bodyPr/>
        <a:lstStyle/>
        <a:p>
          <a:endParaRPr lang="ru-RU"/>
        </a:p>
      </dgm:t>
    </dgm:pt>
    <dgm:pt modelId="{5F371CD6-22B8-473F-BFF0-D121394EB816}">
      <dgm:prSet/>
      <dgm:spPr/>
      <dgm:t>
        <a:bodyPr/>
        <a:lstStyle/>
        <a:p>
          <a:pPr rtl="0"/>
          <a:r>
            <a:rPr lang="ru-RU"/>
            <a:t>Коммуникативные особенности</a:t>
          </a:r>
        </a:p>
      </dgm:t>
    </dgm:pt>
    <dgm:pt modelId="{752F4698-36E1-4EC4-A803-9CFEA89BDC37}" type="parTrans" cxnId="{68A2B388-4A71-40C4-B670-0BA7A53BBEE6}">
      <dgm:prSet/>
      <dgm:spPr/>
      <dgm:t>
        <a:bodyPr/>
        <a:lstStyle/>
        <a:p>
          <a:endParaRPr lang="ru-RU"/>
        </a:p>
      </dgm:t>
    </dgm:pt>
    <dgm:pt modelId="{6EFBB5FB-2A2D-4649-983D-2FA4CC7EEAD2}" type="sibTrans" cxnId="{68A2B388-4A71-40C4-B670-0BA7A53BBEE6}">
      <dgm:prSet/>
      <dgm:spPr/>
      <dgm:t>
        <a:bodyPr/>
        <a:lstStyle/>
        <a:p>
          <a:endParaRPr lang="ru-RU"/>
        </a:p>
      </dgm:t>
    </dgm:pt>
    <dgm:pt modelId="{BDDDAF10-8E48-49FB-96C3-7FB407C1BE25}">
      <dgm:prSet/>
      <dgm:spPr/>
      <dgm:t>
        <a:bodyPr/>
        <a:lstStyle/>
        <a:p>
          <a:pPr rtl="0"/>
          <a:r>
            <a:rPr lang="ru-RU"/>
            <a:t>Когнитивные особенности</a:t>
          </a:r>
        </a:p>
      </dgm:t>
    </dgm:pt>
    <dgm:pt modelId="{3AF853CA-3CD5-4A42-BAD8-19B89C918C87}" type="parTrans" cxnId="{AD78FFA7-CF39-4E8C-BEAB-E0B95FB39FC7}">
      <dgm:prSet/>
      <dgm:spPr/>
      <dgm:t>
        <a:bodyPr/>
        <a:lstStyle/>
        <a:p>
          <a:endParaRPr lang="ru-RU"/>
        </a:p>
      </dgm:t>
    </dgm:pt>
    <dgm:pt modelId="{4C8E3330-98FD-4770-BBB0-137D6EFF49F4}" type="sibTrans" cxnId="{AD78FFA7-CF39-4E8C-BEAB-E0B95FB39FC7}">
      <dgm:prSet/>
      <dgm:spPr/>
      <dgm:t>
        <a:bodyPr/>
        <a:lstStyle/>
        <a:p>
          <a:endParaRPr lang="ru-RU"/>
        </a:p>
      </dgm:t>
    </dgm:pt>
    <dgm:pt modelId="{235B0CF3-96B6-4157-B518-9432C5E12D08}" type="pres">
      <dgm:prSet presAssocID="{37608CC0-F65E-4A31-8508-5FA10E525BB1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879B1C9-2772-4560-9D56-3DBF7807C8DF}" type="pres">
      <dgm:prSet presAssocID="{83BF9CD4-5142-41DB-860D-5986B3BC1513}" presName="centerShape" presStyleLbl="node0" presStyleIdx="0" presStyleCnt="1" custScaleX="115879"/>
      <dgm:spPr/>
    </dgm:pt>
    <dgm:pt modelId="{E649C7C7-69BB-4B89-8AD8-3538E853CCC4}" type="pres">
      <dgm:prSet presAssocID="{BAAA1870-B3E8-40ED-83F8-9EED8622E00C}" presName="parTrans" presStyleLbl="bgSibTrans2D1" presStyleIdx="0" presStyleCnt="4"/>
      <dgm:spPr/>
    </dgm:pt>
    <dgm:pt modelId="{2517558F-68DB-4E4B-8E34-FCD8ACEE4641}" type="pres">
      <dgm:prSet presAssocID="{BBF46BB4-B327-4D81-81B4-A0872A21415A}" presName="node" presStyleLbl="node1" presStyleIdx="0" presStyleCnt="4">
        <dgm:presLayoutVars>
          <dgm:bulletEnabled val="1"/>
        </dgm:presLayoutVars>
      </dgm:prSet>
      <dgm:spPr/>
    </dgm:pt>
    <dgm:pt modelId="{E0734F7B-B22E-41D9-9252-9A4B470DB921}" type="pres">
      <dgm:prSet presAssocID="{204BCC15-61D0-4563-96F7-B16B9B529ECA}" presName="parTrans" presStyleLbl="bgSibTrans2D1" presStyleIdx="1" presStyleCnt="4"/>
      <dgm:spPr/>
    </dgm:pt>
    <dgm:pt modelId="{A41A0A3C-540A-4330-B0BF-6D46270313A5}" type="pres">
      <dgm:prSet presAssocID="{C902145B-3B94-46C5-B120-FAF334CC276C}" presName="node" presStyleLbl="node1" presStyleIdx="1" presStyleCnt="4">
        <dgm:presLayoutVars>
          <dgm:bulletEnabled val="1"/>
        </dgm:presLayoutVars>
      </dgm:prSet>
      <dgm:spPr/>
    </dgm:pt>
    <dgm:pt modelId="{1AB244B3-D780-4CF3-A88D-2581E3443E0D}" type="pres">
      <dgm:prSet presAssocID="{752F4698-36E1-4EC4-A803-9CFEA89BDC37}" presName="parTrans" presStyleLbl="bgSibTrans2D1" presStyleIdx="2" presStyleCnt="4"/>
      <dgm:spPr/>
    </dgm:pt>
    <dgm:pt modelId="{7FD292F3-BBC7-4440-83BA-6C96D038AB4A}" type="pres">
      <dgm:prSet presAssocID="{5F371CD6-22B8-473F-BFF0-D121394EB816}" presName="node" presStyleLbl="node1" presStyleIdx="2" presStyleCnt="4">
        <dgm:presLayoutVars>
          <dgm:bulletEnabled val="1"/>
        </dgm:presLayoutVars>
      </dgm:prSet>
      <dgm:spPr/>
    </dgm:pt>
    <dgm:pt modelId="{BF7194A8-3749-4696-86DA-864047F6490B}" type="pres">
      <dgm:prSet presAssocID="{3AF853CA-3CD5-4A42-BAD8-19B89C918C87}" presName="parTrans" presStyleLbl="bgSibTrans2D1" presStyleIdx="3" presStyleCnt="4"/>
      <dgm:spPr/>
    </dgm:pt>
    <dgm:pt modelId="{2F6104DF-C9B7-4CD4-B069-C22BA61BBA00}" type="pres">
      <dgm:prSet presAssocID="{BDDDAF10-8E48-49FB-96C3-7FB407C1BE25}" presName="node" presStyleLbl="node1" presStyleIdx="3" presStyleCnt="4">
        <dgm:presLayoutVars>
          <dgm:bulletEnabled val="1"/>
        </dgm:presLayoutVars>
      </dgm:prSet>
      <dgm:spPr/>
    </dgm:pt>
  </dgm:ptLst>
  <dgm:cxnLst>
    <dgm:cxn modelId="{0194F311-780B-4638-A8AE-23D97D9C68A5}" type="presOf" srcId="{BBF46BB4-B327-4D81-81B4-A0872A21415A}" destId="{2517558F-68DB-4E4B-8E34-FCD8ACEE4641}" srcOrd="0" destOrd="0" presId="urn:microsoft.com/office/officeart/2005/8/layout/radial4"/>
    <dgm:cxn modelId="{2E80A12B-64B1-49C2-B14E-0D64D89E070A}" type="presOf" srcId="{204BCC15-61D0-4563-96F7-B16B9B529ECA}" destId="{E0734F7B-B22E-41D9-9252-9A4B470DB921}" srcOrd="0" destOrd="0" presId="urn:microsoft.com/office/officeart/2005/8/layout/radial4"/>
    <dgm:cxn modelId="{6FA5D43C-FE66-4AF3-B925-7E60DEB5E1FB}" type="presOf" srcId="{37608CC0-F65E-4A31-8508-5FA10E525BB1}" destId="{235B0CF3-96B6-4157-B518-9432C5E12D08}" srcOrd="0" destOrd="0" presId="urn:microsoft.com/office/officeart/2005/8/layout/radial4"/>
    <dgm:cxn modelId="{88974448-E26D-47B0-B881-68336E658372}" type="presOf" srcId="{BDDDAF10-8E48-49FB-96C3-7FB407C1BE25}" destId="{2F6104DF-C9B7-4CD4-B069-C22BA61BBA00}" srcOrd="0" destOrd="0" presId="urn:microsoft.com/office/officeart/2005/8/layout/radial4"/>
    <dgm:cxn modelId="{DC7E546E-1D08-4559-B4F2-55D98325FAAD}" type="presOf" srcId="{752F4698-36E1-4EC4-A803-9CFEA89BDC37}" destId="{1AB244B3-D780-4CF3-A88D-2581E3443E0D}" srcOrd="0" destOrd="0" presId="urn:microsoft.com/office/officeart/2005/8/layout/radial4"/>
    <dgm:cxn modelId="{5ABD5F55-6FB1-4363-A44A-21E0C7316E4F}" srcId="{83BF9CD4-5142-41DB-860D-5986B3BC1513}" destId="{C902145B-3B94-46C5-B120-FAF334CC276C}" srcOrd="1" destOrd="0" parTransId="{204BCC15-61D0-4563-96F7-B16B9B529ECA}" sibTransId="{38F0737B-975A-416B-8BF1-6A74FDD6599F}"/>
    <dgm:cxn modelId="{F02EE45A-D9D7-4579-8A58-F1CCEA5B8452}" type="presOf" srcId="{83BF9CD4-5142-41DB-860D-5986B3BC1513}" destId="{0879B1C9-2772-4560-9D56-3DBF7807C8DF}" srcOrd="0" destOrd="0" presId="urn:microsoft.com/office/officeart/2005/8/layout/radial4"/>
    <dgm:cxn modelId="{8460F67E-6B45-493F-A786-359626D833CD}" type="presOf" srcId="{C902145B-3B94-46C5-B120-FAF334CC276C}" destId="{A41A0A3C-540A-4330-B0BF-6D46270313A5}" srcOrd="0" destOrd="0" presId="urn:microsoft.com/office/officeart/2005/8/layout/radial4"/>
    <dgm:cxn modelId="{68A2B388-4A71-40C4-B670-0BA7A53BBEE6}" srcId="{83BF9CD4-5142-41DB-860D-5986B3BC1513}" destId="{5F371CD6-22B8-473F-BFF0-D121394EB816}" srcOrd="2" destOrd="0" parTransId="{752F4698-36E1-4EC4-A803-9CFEA89BDC37}" sibTransId="{6EFBB5FB-2A2D-4649-983D-2FA4CC7EEAD2}"/>
    <dgm:cxn modelId="{F6E63A92-54B6-4750-A6E1-B9DEF3BAAB05}" srcId="{83BF9CD4-5142-41DB-860D-5986B3BC1513}" destId="{BBF46BB4-B327-4D81-81B4-A0872A21415A}" srcOrd="0" destOrd="0" parTransId="{BAAA1870-B3E8-40ED-83F8-9EED8622E00C}" sibTransId="{CB84C839-FC69-41B9-AFB4-98EE81BC6840}"/>
    <dgm:cxn modelId="{3BCE17A1-816B-4622-97C5-C76DFF401A52}" type="presOf" srcId="{BAAA1870-B3E8-40ED-83F8-9EED8622E00C}" destId="{E649C7C7-69BB-4B89-8AD8-3538E853CCC4}" srcOrd="0" destOrd="0" presId="urn:microsoft.com/office/officeart/2005/8/layout/radial4"/>
    <dgm:cxn modelId="{AD78FFA7-CF39-4E8C-BEAB-E0B95FB39FC7}" srcId="{83BF9CD4-5142-41DB-860D-5986B3BC1513}" destId="{BDDDAF10-8E48-49FB-96C3-7FB407C1BE25}" srcOrd="3" destOrd="0" parTransId="{3AF853CA-3CD5-4A42-BAD8-19B89C918C87}" sibTransId="{4C8E3330-98FD-4770-BBB0-137D6EFF49F4}"/>
    <dgm:cxn modelId="{01778BC1-EDDE-4F31-9272-3E525FA84CBE}" srcId="{37608CC0-F65E-4A31-8508-5FA10E525BB1}" destId="{83BF9CD4-5142-41DB-860D-5986B3BC1513}" srcOrd="0" destOrd="0" parTransId="{E2EA3616-5DC5-4C07-AAD1-D24B9FEF4771}" sibTransId="{6A322637-4D50-4A7F-B93A-264F24C01C98}"/>
    <dgm:cxn modelId="{909F02DC-8183-4ED8-A57F-9197D1267FEB}" type="presOf" srcId="{5F371CD6-22B8-473F-BFF0-D121394EB816}" destId="{7FD292F3-BBC7-4440-83BA-6C96D038AB4A}" srcOrd="0" destOrd="0" presId="urn:microsoft.com/office/officeart/2005/8/layout/radial4"/>
    <dgm:cxn modelId="{503D11FC-340E-4955-AB47-C92B3BA4F4AF}" type="presOf" srcId="{3AF853CA-3CD5-4A42-BAD8-19B89C918C87}" destId="{BF7194A8-3749-4696-86DA-864047F6490B}" srcOrd="0" destOrd="0" presId="urn:microsoft.com/office/officeart/2005/8/layout/radial4"/>
    <dgm:cxn modelId="{3FAE5610-F7F1-4897-ACF0-56054E3F3336}" type="presParOf" srcId="{235B0CF3-96B6-4157-B518-9432C5E12D08}" destId="{0879B1C9-2772-4560-9D56-3DBF7807C8DF}" srcOrd="0" destOrd="0" presId="urn:microsoft.com/office/officeart/2005/8/layout/radial4"/>
    <dgm:cxn modelId="{9D0E756F-760E-48FD-912E-37EB8D60B529}" type="presParOf" srcId="{235B0CF3-96B6-4157-B518-9432C5E12D08}" destId="{E649C7C7-69BB-4B89-8AD8-3538E853CCC4}" srcOrd="1" destOrd="0" presId="urn:microsoft.com/office/officeart/2005/8/layout/radial4"/>
    <dgm:cxn modelId="{BC0ED755-D6EF-4E32-A85D-2431FADBBCCC}" type="presParOf" srcId="{235B0CF3-96B6-4157-B518-9432C5E12D08}" destId="{2517558F-68DB-4E4B-8E34-FCD8ACEE4641}" srcOrd="2" destOrd="0" presId="urn:microsoft.com/office/officeart/2005/8/layout/radial4"/>
    <dgm:cxn modelId="{9843928E-1323-4DCD-9FAB-BC8BDBEC2B3C}" type="presParOf" srcId="{235B0CF3-96B6-4157-B518-9432C5E12D08}" destId="{E0734F7B-B22E-41D9-9252-9A4B470DB921}" srcOrd="3" destOrd="0" presId="urn:microsoft.com/office/officeart/2005/8/layout/radial4"/>
    <dgm:cxn modelId="{F814BC57-A045-4419-A56A-BFA1AF5BDD2D}" type="presParOf" srcId="{235B0CF3-96B6-4157-B518-9432C5E12D08}" destId="{A41A0A3C-540A-4330-B0BF-6D46270313A5}" srcOrd="4" destOrd="0" presId="urn:microsoft.com/office/officeart/2005/8/layout/radial4"/>
    <dgm:cxn modelId="{AFFB1A06-6FB9-4DFB-B4E6-D03160147FDD}" type="presParOf" srcId="{235B0CF3-96B6-4157-B518-9432C5E12D08}" destId="{1AB244B3-D780-4CF3-A88D-2581E3443E0D}" srcOrd="5" destOrd="0" presId="urn:microsoft.com/office/officeart/2005/8/layout/radial4"/>
    <dgm:cxn modelId="{2B856F9A-A4E6-4E71-BCB2-18E7C76CED32}" type="presParOf" srcId="{235B0CF3-96B6-4157-B518-9432C5E12D08}" destId="{7FD292F3-BBC7-4440-83BA-6C96D038AB4A}" srcOrd="6" destOrd="0" presId="urn:microsoft.com/office/officeart/2005/8/layout/radial4"/>
    <dgm:cxn modelId="{07ED99E0-D618-4105-9BDD-68394DC7F2E9}" type="presParOf" srcId="{235B0CF3-96B6-4157-B518-9432C5E12D08}" destId="{BF7194A8-3749-4696-86DA-864047F6490B}" srcOrd="7" destOrd="0" presId="urn:microsoft.com/office/officeart/2005/8/layout/radial4"/>
    <dgm:cxn modelId="{3B06E469-B983-4AE6-8467-E268407C007F}" type="presParOf" srcId="{235B0CF3-96B6-4157-B518-9432C5E12D08}" destId="{2F6104DF-C9B7-4CD4-B069-C22BA61BBA00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F551E7E3-02BB-4943-A167-E4CD27F2678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4EA2402C-9E33-4866-B655-AE7D08D5E98E}">
      <dgm:prSet/>
      <dgm:spPr/>
      <dgm:t>
        <a:bodyPr/>
        <a:lstStyle/>
        <a:p>
          <a:r>
            <a:rPr lang="ru-RU"/>
            <a:t>Помощь в осуществлении родительских инициатив</a:t>
          </a:r>
          <a:endParaRPr lang="en-US"/>
        </a:p>
      </dgm:t>
    </dgm:pt>
    <dgm:pt modelId="{2DE2D8E8-704A-41B9-9562-108A5FDD1546}" type="parTrans" cxnId="{E26407F5-A490-450E-A388-BF756D0EA150}">
      <dgm:prSet/>
      <dgm:spPr/>
      <dgm:t>
        <a:bodyPr/>
        <a:lstStyle/>
        <a:p>
          <a:endParaRPr lang="en-US"/>
        </a:p>
      </dgm:t>
    </dgm:pt>
    <dgm:pt modelId="{217C603D-C14D-4F0D-A186-BBB06127CE5E}" type="sibTrans" cxnId="{E26407F5-A490-450E-A388-BF756D0EA150}">
      <dgm:prSet/>
      <dgm:spPr/>
      <dgm:t>
        <a:bodyPr/>
        <a:lstStyle/>
        <a:p>
          <a:endParaRPr lang="en-US"/>
        </a:p>
      </dgm:t>
    </dgm:pt>
    <dgm:pt modelId="{B9CCDE1D-02F6-4770-8441-EBC22C4E5239}">
      <dgm:prSet/>
      <dgm:spPr/>
      <dgm:t>
        <a:bodyPr/>
        <a:lstStyle/>
        <a:p>
          <a:r>
            <a:rPr lang="ru-RU"/>
            <a:t>Совместные занятия с ребенком и родителями</a:t>
          </a:r>
          <a:endParaRPr lang="en-US"/>
        </a:p>
      </dgm:t>
    </dgm:pt>
    <dgm:pt modelId="{13D8844C-7218-49FA-A8EB-42441EBB677D}" type="parTrans" cxnId="{CF574ABA-9F52-4D22-9213-CF416E55E246}">
      <dgm:prSet/>
      <dgm:spPr/>
      <dgm:t>
        <a:bodyPr/>
        <a:lstStyle/>
        <a:p>
          <a:endParaRPr lang="en-US"/>
        </a:p>
      </dgm:t>
    </dgm:pt>
    <dgm:pt modelId="{6C7FDFCA-81AC-466A-A50D-93531D3D0A3A}" type="sibTrans" cxnId="{CF574ABA-9F52-4D22-9213-CF416E55E246}">
      <dgm:prSet/>
      <dgm:spPr/>
      <dgm:t>
        <a:bodyPr/>
        <a:lstStyle/>
        <a:p>
          <a:endParaRPr lang="en-US"/>
        </a:p>
      </dgm:t>
    </dgm:pt>
    <dgm:pt modelId="{887ABAF0-BB9C-492B-BEBA-AD4A127B6823}">
      <dgm:prSet/>
      <dgm:spPr/>
      <dgm:t>
        <a:bodyPr/>
        <a:lstStyle/>
        <a:p>
          <a:r>
            <a:rPr lang="ru-RU"/>
            <a:t>Психотерапевтическая помощь </a:t>
          </a:r>
          <a:endParaRPr lang="en-US"/>
        </a:p>
      </dgm:t>
    </dgm:pt>
    <dgm:pt modelId="{2EC28B21-DD49-4887-A2D4-11E2593E9394}" type="parTrans" cxnId="{66B6551F-8CEC-45B7-AEB0-A4F5128BEC4B}">
      <dgm:prSet/>
      <dgm:spPr/>
      <dgm:t>
        <a:bodyPr/>
        <a:lstStyle/>
        <a:p>
          <a:endParaRPr lang="en-US"/>
        </a:p>
      </dgm:t>
    </dgm:pt>
    <dgm:pt modelId="{26862EBA-1066-4518-840A-C505F16702D6}" type="sibTrans" cxnId="{66B6551F-8CEC-45B7-AEB0-A4F5128BEC4B}">
      <dgm:prSet/>
      <dgm:spPr/>
      <dgm:t>
        <a:bodyPr/>
        <a:lstStyle/>
        <a:p>
          <a:endParaRPr lang="en-US"/>
        </a:p>
      </dgm:t>
    </dgm:pt>
    <dgm:pt modelId="{3FF59A2D-45F6-4F2D-A01C-35268DEE89F5}">
      <dgm:prSet/>
      <dgm:spPr/>
      <dgm:t>
        <a:bodyPr/>
        <a:lstStyle/>
        <a:p>
          <a:r>
            <a:rPr lang="ru-RU"/>
            <a:t>Родительский клуб</a:t>
          </a:r>
          <a:endParaRPr lang="en-US"/>
        </a:p>
      </dgm:t>
    </dgm:pt>
    <dgm:pt modelId="{6AFA51A7-D20F-4E8F-A907-5556272110D8}" type="parTrans" cxnId="{5A7FB890-B514-45C2-87ED-48380BBEB9DA}">
      <dgm:prSet/>
      <dgm:spPr/>
      <dgm:t>
        <a:bodyPr/>
        <a:lstStyle/>
        <a:p>
          <a:endParaRPr lang="en-US"/>
        </a:p>
      </dgm:t>
    </dgm:pt>
    <dgm:pt modelId="{40E757D4-EAEC-49CC-91A8-ECD1ACB437F5}" type="sibTrans" cxnId="{5A7FB890-B514-45C2-87ED-48380BBEB9DA}">
      <dgm:prSet/>
      <dgm:spPr/>
      <dgm:t>
        <a:bodyPr/>
        <a:lstStyle/>
        <a:p>
          <a:endParaRPr lang="en-US"/>
        </a:p>
      </dgm:t>
    </dgm:pt>
    <dgm:pt modelId="{BE198BDA-A352-431A-A77B-3024006C3522}" type="pres">
      <dgm:prSet presAssocID="{F551E7E3-02BB-4943-A167-E4CD27F26787}" presName="linear" presStyleCnt="0">
        <dgm:presLayoutVars>
          <dgm:animLvl val="lvl"/>
          <dgm:resizeHandles val="exact"/>
        </dgm:presLayoutVars>
      </dgm:prSet>
      <dgm:spPr/>
    </dgm:pt>
    <dgm:pt modelId="{EE92D3D2-1DB8-4D4C-B904-15952ED252F7}" type="pres">
      <dgm:prSet presAssocID="{4EA2402C-9E33-4866-B655-AE7D08D5E98E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97F25083-78A0-4710-89F7-936D94438D06}" type="pres">
      <dgm:prSet presAssocID="{217C603D-C14D-4F0D-A186-BBB06127CE5E}" presName="spacer" presStyleCnt="0"/>
      <dgm:spPr/>
    </dgm:pt>
    <dgm:pt modelId="{07AEC165-4D3F-4784-8707-D43D98BB5459}" type="pres">
      <dgm:prSet presAssocID="{B9CCDE1D-02F6-4770-8441-EBC22C4E523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77217322-96D2-47DD-B545-FE2BD3DAD062}" type="pres">
      <dgm:prSet presAssocID="{6C7FDFCA-81AC-466A-A50D-93531D3D0A3A}" presName="spacer" presStyleCnt="0"/>
      <dgm:spPr/>
    </dgm:pt>
    <dgm:pt modelId="{F057452D-BC9B-491E-830D-D1ADF33E7F50}" type="pres">
      <dgm:prSet presAssocID="{887ABAF0-BB9C-492B-BEBA-AD4A127B6823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49F766B2-4995-4D60-890D-50062DBCBA10}" type="pres">
      <dgm:prSet presAssocID="{26862EBA-1066-4518-840A-C505F16702D6}" presName="spacer" presStyleCnt="0"/>
      <dgm:spPr/>
    </dgm:pt>
    <dgm:pt modelId="{11B7976E-AF47-4748-AD2E-52818E3A9EA3}" type="pres">
      <dgm:prSet presAssocID="{3FF59A2D-45F6-4F2D-A01C-35268DEE89F5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66B6551F-8CEC-45B7-AEB0-A4F5128BEC4B}" srcId="{F551E7E3-02BB-4943-A167-E4CD27F26787}" destId="{887ABAF0-BB9C-492B-BEBA-AD4A127B6823}" srcOrd="2" destOrd="0" parTransId="{2EC28B21-DD49-4887-A2D4-11E2593E9394}" sibTransId="{26862EBA-1066-4518-840A-C505F16702D6}"/>
    <dgm:cxn modelId="{8B1AA126-75E7-4514-9E62-5F32BE75EA48}" type="presOf" srcId="{B9CCDE1D-02F6-4770-8441-EBC22C4E5239}" destId="{07AEC165-4D3F-4784-8707-D43D98BB5459}" srcOrd="0" destOrd="0" presId="urn:microsoft.com/office/officeart/2005/8/layout/vList2"/>
    <dgm:cxn modelId="{1A892668-4A99-437C-890D-EA6035A8A308}" type="presOf" srcId="{4EA2402C-9E33-4866-B655-AE7D08D5E98E}" destId="{EE92D3D2-1DB8-4D4C-B904-15952ED252F7}" srcOrd="0" destOrd="0" presId="urn:microsoft.com/office/officeart/2005/8/layout/vList2"/>
    <dgm:cxn modelId="{5A7FB890-B514-45C2-87ED-48380BBEB9DA}" srcId="{F551E7E3-02BB-4943-A167-E4CD27F26787}" destId="{3FF59A2D-45F6-4F2D-A01C-35268DEE89F5}" srcOrd="3" destOrd="0" parTransId="{6AFA51A7-D20F-4E8F-A907-5556272110D8}" sibTransId="{40E757D4-EAEC-49CC-91A8-ECD1ACB437F5}"/>
    <dgm:cxn modelId="{87EC8C94-406F-46D1-8EAC-D1A441F8D8BB}" type="presOf" srcId="{3FF59A2D-45F6-4F2D-A01C-35268DEE89F5}" destId="{11B7976E-AF47-4748-AD2E-52818E3A9EA3}" srcOrd="0" destOrd="0" presId="urn:microsoft.com/office/officeart/2005/8/layout/vList2"/>
    <dgm:cxn modelId="{A9D29BAB-FD25-4522-B002-49007B5D1E61}" type="presOf" srcId="{887ABAF0-BB9C-492B-BEBA-AD4A127B6823}" destId="{F057452D-BC9B-491E-830D-D1ADF33E7F50}" srcOrd="0" destOrd="0" presId="urn:microsoft.com/office/officeart/2005/8/layout/vList2"/>
    <dgm:cxn modelId="{998377B9-C94B-4FA1-9A0D-9D5E277951F9}" type="presOf" srcId="{F551E7E3-02BB-4943-A167-E4CD27F26787}" destId="{BE198BDA-A352-431A-A77B-3024006C3522}" srcOrd="0" destOrd="0" presId="urn:microsoft.com/office/officeart/2005/8/layout/vList2"/>
    <dgm:cxn modelId="{CF574ABA-9F52-4D22-9213-CF416E55E246}" srcId="{F551E7E3-02BB-4943-A167-E4CD27F26787}" destId="{B9CCDE1D-02F6-4770-8441-EBC22C4E5239}" srcOrd="1" destOrd="0" parTransId="{13D8844C-7218-49FA-A8EB-42441EBB677D}" sibTransId="{6C7FDFCA-81AC-466A-A50D-93531D3D0A3A}"/>
    <dgm:cxn modelId="{E26407F5-A490-450E-A388-BF756D0EA150}" srcId="{F551E7E3-02BB-4943-A167-E4CD27F26787}" destId="{4EA2402C-9E33-4866-B655-AE7D08D5E98E}" srcOrd="0" destOrd="0" parTransId="{2DE2D8E8-704A-41B9-9562-108A5FDD1546}" sibTransId="{217C603D-C14D-4F0D-A186-BBB06127CE5E}"/>
    <dgm:cxn modelId="{438A91A2-92BE-48AD-9DB4-9D37BA837272}" type="presParOf" srcId="{BE198BDA-A352-431A-A77B-3024006C3522}" destId="{EE92D3D2-1DB8-4D4C-B904-15952ED252F7}" srcOrd="0" destOrd="0" presId="urn:microsoft.com/office/officeart/2005/8/layout/vList2"/>
    <dgm:cxn modelId="{381B8AAC-C9D8-4782-9E46-6CBCBCF3F4AC}" type="presParOf" srcId="{BE198BDA-A352-431A-A77B-3024006C3522}" destId="{97F25083-78A0-4710-89F7-936D94438D06}" srcOrd="1" destOrd="0" presId="urn:microsoft.com/office/officeart/2005/8/layout/vList2"/>
    <dgm:cxn modelId="{EE2A6D15-AFB1-481C-8653-EFDBCF641C08}" type="presParOf" srcId="{BE198BDA-A352-431A-A77B-3024006C3522}" destId="{07AEC165-4D3F-4784-8707-D43D98BB5459}" srcOrd="2" destOrd="0" presId="urn:microsoft.com/office/officeart/2005/8/layout/vList2"/>
    <dgm:cxn modelId="{CC6F39BC-B159-49EB-BF55-6382769BB4FC}" type="presParOf" srcId="{BE198BDA-A352-431A-A77B-3024006C3522}" destId="{77217322-96D2-47DD-B545-FE2BD3DAD062}" srcOrd="3" destOrd="0" presId="urn:microsoft.com/office/officeart/2005/8/layout/vList2"/>
    <dgm:cxn modelId="{3D8B1B60-3724-432B-95FA-CD531DEF9903}" type="presParOf" srcId="{BE198BDA-A352-431A-A77B-3024006C3522}" destId="{F057452D-BC9B-491E-830D-D1ADF33E7F50}" srcOrd="4" destOrd="0" presId="urn:microsoft.com/office/officeart/2005/8/layout/vList2"/>
    <dgm:cxn modelId="{A39B61FB-5DE1-493F-9693-ED8D93FF51BF}" type="presParOf" srcId="{BE198BDA-A352-431A-A77B-3024006C3522}" destId="{49F766B2-4995-4D60-890D-50062DBCBA10}" srcOrd="5" destOrd="0" presId="urn:microsoft.com/office/officeart/2005/8/layout/vList2"/>
    <dgm:cxn modelId="{CF621CB9-C212-4F44-9EEB-D13971628F6D}" type="presParOf" srcId="{BE198BDA-A352-431A-A77B-3024006C3522}" destId="{11B7976E-AF47-4748-AD2E-52818E3A9EA3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2ED217F2-6EB6-48AD-8077-7A1EB7E67A60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E34D146-55A5-443B-875D-21C09D9CE094}">
      <dgm:prSet/>
      <dgm:spPr>
        <a:blipFill dpi="0"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pPr rtl="0"/>
          <a:endParaRPr lang="ru-RU" b="1" dirty="0"/>
        </a:p>
      </dgm:t>
    </dgm:pt>
    <dgm:pt modelId="{9FB8EB3D-2F79-43DF-ADDA-D2479D3ED78C}" type="parTrans" cxnId="{D2D2AF97-0454-4831-A74D-5FDFFC3FEFBE}">
      <dgm:prSet/>
      <dgm:spPr/>
      <dgm:t>
        <a:bodyPr/>
        <a:lstStyle/>
        <a:p>
          <a:endParaRPr lang="ru-RU"/>
        </a:p>
      </dgm:t>
    </dgm:pt>
    <dgm:pt modelId="{F5144CFE-3775-4BFC-BA97-A6B22EAE5FF1}" type="sibTrans" cxnId="{D2D2AF97-0454-4831-A74D-5FDFFC3FEFBE}">
      <dgm:prSet/>
      <dgm:spPr/>
      <dgm:t>
        <a:bodyPr/>
        <a:lstStyle/>
        <a:p>
          <a:endParaRPr lang="ru-RU"/>
        </a:p>
      </dgm:t>
    </dgm:pt>
    <dgm:pt modelId="{D8EC8AED-2453-4A2B-A73B-54996182C501}">
      <dgm:prSet/>
      <dgm:spPr/>
      <dgm:t>
        <a:bodyPr/>
        <a:lstStyle/>
        <a:p>
          <a:pPr rtl="0"/>
          <a:r>
            <a:rPr lang="ru-RU" b="1" dirty="0">
              <a:solidFill>
                <a:srgbClr val="ACDB00"/>
              </a:solidFill>
            </a:rPr>
            <a:t>Базовое видеомоделирование</a:t>
          </a:r>
        </a:p>
      </dgm:t>
    </dgm:pt>
    <dgm:pt modelId="{35BF9E05-2CD9-461A-B30E-0C2B76CE5E9E}" type="parTrans" cxnId="{5A5AB6B8-CF08-4DF4-B204-D466F9521A02}">
      <dgm:prSet/>
      <dgm:spPr/>
      <dgm:t>
        <a:bodyPr/>
        <a:lstStyle/>
        <a:p>
          <a:endParaRPr lang="ru-RU"/>
        </a:p>
      </dgm:t>
    </dgm:pt>
    <dgm:pt modelId="{7DB700CF-975B-4E7E-99E1-B83C5B9498AC}" type="sibTrans" cxnId="{5A5AB6B8-CF08-4DF4-B204-D466F9521A02}">
      <dgm:prSet/>
      <dgm:spPr/>
      <dgm:t>
        <a:bodyPr/>
        <a:lstStyle/>
        <a:p>
          <a:endParaRPr lang="ru-RU"/>
        </a:p>
      </dgm:t>
    </dgm:pt>
    <dgm:pt modelId="{585AC553-4D9A-40FC-B2EF-42DDD90287A9}">
      <dgm:prSet/>
      <dgm:spPr/>
      <dgm:t>
        <a:bodyPr/>
        <a:lstStyle/>
        <a:p>
          <a:pPr rtl="0"/>
          <a:r>
            <a:rPr lang="ru-RU" b="1" dirty="0" err="1">
              <a:solidFill>
                <a:srgbClr val="ACDB00"/>
              </a:solidFill>
            </a:rPr>
            <a:t>Видеосамомоделирование</a:t>
          </a:r>
          <a:endParaRPr lang="ru-RU" b="1" dirty="0">
            <a:solidFill>
              <a:srgbClr val="ACDB00"/>
            </a:solidFill>
          </a:endParaRPr>
        </a:p>
      </dgm:t>
    </dgm:pt>
    <dgm:pt modelId="{32D2D475-2A41-40EA-8B10-9452E8F7899A}" type="parTrans" cxnId="{48158AF3-84FE-4044-B232-F97E74CBBE21}">
      <dgm:prSet/>
      <dgm:spPr/>
      <dgm:t>
        <a:bodyPr/>
        <a:lstStyle/>
        <a:p>
          <a:endParaRPr lang="ru-RU"/>
        </a:p>
      </dgm:t>
    </dgm:pt>
    <dgm:pt modelId="{FB846DCD-FFB1-4FA4-951F-29E7B03AB438}" type="sibTrans" cxnId="{48158AF3-84FE-4044-B232-F97E74CBBE21}">
      <dgm:prSet/>
      <dgm:spPr/>
      <dgm:t>
        <a:bodyPr/>
        <a:lstStyle/>
        <a:p>
          <a:endParaRPr lang="ru-RU"/>
        </a:p>
      </dgm:t>
    </dgm:pt>
    <dgm:pt modelId="{D0953A04-9483-46AA-A411-9C66286C910D}">
      <dgm:prSet/>
      <dgm:spPr/>
      <dgm:t>
        <a:bodyPr/>
        <a:lstStyle/>
        <a:p>
          <a:pPr rtl="0"/>
          <a:r>
            <a:rPr lang="ru-RU" b="1" dirty="0">
              <a:solidFill>
                <a:srgbClr val="ACDB00"/>
              </a:solidFill>
            </a:rPr>
            <a:t>Видеомоделирование с точки зрения смотрящего</a:t>
          </a:r>
        </a:p>
      </dgm:t>
    </dgm:pt>
    <dgm:pt modelId="{B57778C9-5019-4CFE-B25E-D18C6D3F4294}" type="parTrans" cxnId="{AF13F30A-5E66-4195-8E1D-D1BA6B3C8F2D}">
      <dgm:prSet/>
      <dgm:spPr/>
      <dgm:t>
        <a:bodyPr/>
        <a:lstStyle/>
        <a:p>
          <a:endParaRPr lang="ru-RU"/>
        </a:p>
      </dgm:t>
    </dgm:pt>
    <dgm:pt modelId="{19ABC9A4-A69D-4D04-83E2-F7692CD1B4A5}" type="sibTrans" cxnId="{AF13F30A-5E66-4195-8E1D-D1BA6B3C8F2D}">
      <dgm:prSet/>
      <dgm:spPr/>
      <dgm:t>
        <a:bodyPr/>
        <a:lstStyle/>
        <a:p>
          <a:endParaRPr lang="ru-RU"/>
        </a:p>
      </dgm:t>
    </dgm:pt>
    <dgm:pt modelId="{0D006FA8-5BA7-45AC-ACC9-F58FF86BF1FF}">
      <dgm:prSet/>
      <dgm:spPr/>
      <dgm:t>
        <a:bodyPr/>
        <a:lstStyle/>
        <a:p>
          <a:pPr rtl="0"/>
          <a:r>
            <a:rPr lang="ru-RU" b="1" dirty="0">
              <a:solidFill>
                <a:srgbClr val="ACDB00"/>
              </a:solidFill>
            </a:rPr>
            <a:t>Видео-подсказки, </a:t>
          </a:r>
          <a:r>
            <a:rPr lang="ru-RU" b="1" dirty="0" err="1">
              <a:solidFill>
                <a:srgbClr val="ACDB00"/>
              </a:solidFill>
            </a:rPr>
            <a:t>видеогиды</a:t>
          </a:r>
          <a:endParaRPr lang="ru-RU" b="1" dirty="0">
            <a:solidFill>
              <a:srgbClr val="ACDB00"/>
            </a:solidFill>
          </a:endParaRPr>
        </a:p>
      </dgm:t>
    </dgm:pt>
    <dgm:pt modelId="{09DEAABD-AABB-4FC4-95A7-5709D279CE1D}" type="parTrans" cxnId="{0ECAA213-60DA-4888-A143-AFBBB407A6BE}">
      <dgm:prSet/>
      <dgm:spPr/>
      <dgm:t>
        <a:bodyPr/>
        <a:lstStyle/>
        <a:p>
          <a:endParaRPr lang="ru-RU"/>
        </a:p>
      </dgm:t>
    </dgm:pt>
    <dgm:pt modelId="{4F1CE1E9-AF0C-4B22-A5ED-F7889CC34668}" type="sibTrans" cxnId="{0ECAA213-60DA-4888-A143-AFBBB407A6BE}">
      <dgm:prSet/>
      <dgm:spPr/>
      <dgm:t>
        <a:bodyPr/>
        <a:lstStyle/>
        <a:p>
          <a:endParaRPr lang="ru-RU"/>
        </a:p>
      </dgm:t>
    </dgm:pt>
    <dgm:pt modelId="{A0ADDE9D-4033-4258-A4EA-7F4C448C0C68}" type="pres">
      <dgm:prSet presAssocID="{2ED217F2-6EB6-48AD-8077-7A1EB7E67A60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7F2A6215-F22D-427E-AEBC-3BFA1FAC8FE7}" type="pres">
      <dgm:prSet presAssocID="{2ED217F2-6EB6-48AD-8077-7A1EB7E67A60}" presName="matrix" presStyleCnt="0"/>
      <dgm:spPr/>
    </dgm:pt>
    <dgm:pt modelId="{28713870-D9F3-4432-911D-EAD3107C3590}" type="pres">
      <dgm:prSet presAssocID="{2ED217F2-6EB6-48AD-8077-7A1EB7E67A60}" presName="tile1" presStyleLbl="node1" presStyleIdx="0" presStyleCnt="4" custAng="0"/>
      <dgm:spPr/>
    </dgm:pt>
    <dgm:pt modelId="{8EE76745-B619-4760-B803-C549192823CB}" type="pres">
      <dgm:prSet presAssocID="{2ED217F2-6EB6-48AD-8077-7A1EB7E67A60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F4FA4AEB-1771-4D17-AAE7-DCBB385D9CFF}" type="pres">
      <dgm:prSet presAssocID="{2ED217F2-6EB6-48AD-8077-7A1EB7E67A60}" presName="tile2" presStyleLbl="node1" presStyleIdx="1" presStyleCnt="4"/>
      <dgm:spPr/>
    </dgm:pt>
    <dgm:pt modelId="{23DAD407-44CF-412B-B55D-77E5F2E2186F}" type="pres">
      <dgm:prSet presAssocID="{2ED217F2-6EB6-48AD-8077-7A1EB7E67A60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EFF99714-54BE-4144-8B5B-9DE27AF908B2}" type="pres">
      <dgm:prSet presAssocID="{2ED217F2-6EB6-48AD-8077-7A1EB7E67A60}" presName="tile3" presStyleLbl="node1" presStyleIdx="2" presStyleCnt="4"/>
      <dgm:spPr/>
    </dgm:pt>
    <dgm:pt modelId="{86CF18BF-1B6B-44D9-9428-4333EFF66F8C}" type="pres">
      <dgm:prSet presAssocID="{2ED217F2-6EB6-48AD-8077-7A1EB7E67A60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9D2B85E0-D960-485D-9C5E-CE5A4D113DB3}" type="pres">
      <dgm:prSet presAssocID="{2ED217F2-6EB6-48AD-8077-7A1EB7E67A60}" presName="tile4" presStyleLbl="node1" presStyleIdx="3" presStyleCnt="4" custLinFactNeighborY="905"/>
      <dgm:spPr/>
    </dgm:pt>
    <dgm:pt modelId="{457F4B50-A746-49C4-8B82-747D46531486}" type="pres">
      <dgm:prSet presAssocID="{2ED217F2-6EB6-48AD-8077-7A1EB7E67A60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A809C69C-C2B3-42A8-8405-85B90C83821C}" type="pres">
      <dgm:prSet presAssocID="{2ED217F2-6EB6-48AD-8077-7A1EB7E67A60}" presName="centerTile" presStyleLbl="fgShp" presStyleIdx="0" presStyleCnt="1" custScaleX="154783" custScaleY="172082">
        <dgm:presLayoutVars>
          <dgm:chMax val="0"/>
          <dgm:chPref val="0"/>
        </dgm:presLayoutVars>
      </dgm:prSet>
      <dgm:spPr/>
    </dgm:pt>
  </dgm:ptLst>
  <dgm:cxnLst>
    <dgm:cxn modelId="{AF13F30A-5E66-4195-8E1D-D1BA6B3C8F2D}" srcId="{7E34D146-55A5-443B-875D-21C09D9CE094}" destId="{D0953A04-9483-46AA-A411-9C66286C910D}" srcOrd="2" destOrd="0" parTransId="{B57778C9-5019-4CFE-B25E-D18C6D3F4294}" sibTransId="{19ABC9A4-A69D-4D04-83E2-F7692CD1B4A5}"/>
    <dgm:cxn modelId="{0ECAA213-60DA-4888-A143-AFBBB407A6BE}" srcId="{7E34D146-55A5-443B-875D-21C09D9CE094}" destId="{0D006FA8-5BA7-45AC-ACC9-F58FF86BF1FF}" srcOrd="3" destOrd="0" parTransId="{09DEAABD-AABB-4FC4-95A7-5709D279CE1D}" sibTransId="{4F1CE1E9-AF0C-4B22-A5ED-F7889CC34668}"/>
    <dgm:cxn modelId="{05D0EA23-7E1F-4808-A40F-D62FAE2A9482}" type="presOf" srcId="{D0953A04-9483-46AA-A411-9C66286C910D}" destId="{EFF99714-54BE-4144-8B5B-9DE27AF908B2}" srcOrd="0" destOrd="0" presId="urn:microsoft.com/office/officeart/2005/8/layout/matrix1"/>
    <dgm:cxn modelId="{599EB64B-BA60-4D6F-B2A7-08038B26F4F2}" type="presOf" srcId="{7E34D146-55A5-443B-875D-21C09D9CE094}" destId="{A809C69C-C2B3-42A8-8405-85B90C83821C}" srcOrd="0" destOrd="0" presId="urn:microsoft.com/office/officeart/2005/8/layout/matrix1"/>
    <dgm:cxn modelId="{669F8A6C-EEAE-42BD-A462-471597980ED0}" type="presOf" srcId="{D8EC8AED-2453-4A2B-A73B-54996182C501}" destId="{28713870-D9F3-4432-911D-EAD3107C3590}" srcOrd="0" destOrd="0" presId="urn:microsoft.com/office/officeart/2005/8/layout/matrix1"/>
    <dgm:cxn modelId="{2208664D-372D-4D63-A026-8559FAAE750F}" type="presOf" srcId="{0D006FA8-5BA7-45AC-ACC9-F58FF86BF1FF}" destId="{9D2B85E0-D960-485D-9C5E-CE5A4D113DB3}" srcOrd="0" destOrd="0" presId="urn:microsoft.com/office/officeart/2005/8/layout/matrix1"/>
    <dgm:cxn modelId="{8C59DD59-8AA0-43FF-8766-03AEA63DB333}" type="presOf" srcId="{585AC553-4D9A-40FC-B2EF-42DDD90287A9}" destId="{23DAD407-44CF-412B-B55D-77E5F2E2186F}" srcOrd="1" destOrd="0" presId="urn:microsoft.com/office/officeart/2005/8/layout/matrix1"/>
    <dgm:cxn modelId="{D2D2AF97-0454-4831-A74D-5FDFFC3FEFBE}" srcId="{2ED217F2-6EB6-48AD-8077-7A1EB7E67A60}" destId="{7E34D146-55A5-443B-875D-21C09D9CE094}" srcOrd="0" destOrd="0" parTransId="{9FB8EB3D-2F79-43DF-ADDA-D2479D3ED78C}" sibTransId="{F5144CFE-3775-4BFC-BA97-A6B22EAE5FF1}"/>
    <dgm:cxn modelId="{770923AF-EC3E-4EDE-9A69-E65E3068E401}" type="presOf" srcId="{D8EC8AED-2453-4A2B-A73B-54996182C501}" destId="{8EE76745-B619-4760-B803-C549192823CB}" srcOrd="1" destOrd="0" presId="urn:microsoft.com/office/officeart/2005/8/layout/matrix1"/>
    <dgm:cxn modelId="{C6894AB2-140A-4BF8-8F3D-C39E1AF10729}" type="presOf" srcId="{D0953A04-9483-46AA-A411-9C66286C910D}" destId="{86CF18BF-1B6B-44D9-9428-4333EFF66F8C}" srcOrd="1" destOrd="0" presId="urn:microsoft.com/office/officeart/2005/8/layout/matrix1"/>
    <dgm:cxn modelId="{5A5AB6B8-CF08-4DF4-B204-D466F9521A02}" srcId="{7E34D146-55A5-443B-875D-21C09D9CE094}" destId="{D8EC8AED-2453-4A2B-A73B-54996182C501}" srcOrd="0" destOrd="0" parTransId="{35BF9E05-2CD9-461A-B30E-0C2B76CE5E9E}" sibTransId="{7DB700CF-975B-4E7E-99E1-B83C5B9498AC}"/>
    <dgm:cxn modelId="{C00D9CC7-3688-4826-8D83-1D650335C500}" type="presOf" srcId="{585AC553-4D9A-40FC-B2EF-42DDD90287A9}" destId="{F4FA4AEB-1771-4D17-AAE7-DCBB385D9CFF}" srcOrd="0" destOrd="0" presId="urn:microsoft.com/office/officeart/2005/8/layout/matrix1"/>
    <dgm:cxn modelId="{76FCB9D2-AB97-4CF8-8949-D8E45D370FBD}" type="presOf" srcId="{0D006FA8-5BA7-45AC-ACC9-F58FF86BF1FF}" destId="{457F4B50-A746-49C4-8B82-747D46531486}" srcOrd="1" destOrd="0" presId="urn:microsoft.com/office/officeart/2005/8/layout/matrix1"/>
    <dgm:cxn modelId="{92C246E8-BF3E-41C7-B2F1-42DF6D4654C8}" type="presOf" srcId="{2ED217F2-6EB6-48AD-8077-7A1EB7E67A60}" destId="{A0ADDE9D-4033-4258-A4EA-7F4C448C0C68}" srcOrd="0" destOrd="0" presId="urn:microsoft.com/office/officeart/2005/8/layout/matrix1"/>
    <dgm:cxn modelId="{48158AF3-84FE-4044-B232-F97E74CBBE21}" srcId="{7E34D146-55A5-443B-875D-21C09D9CE094}" destId="{585AC553-4D9A-40FC-B2EF-42DDD90287A9}" srcOrd="1" destOrd="0" parTransId="{32D2D475-2A41-40EA-8B10-9452E8F7899A}" sibTransId="{FB846DCD-FFB1-4FA4-951F-29E7B03AB438}"/>
    <dgm:cxn modelId="{693CDAD6-9ADC-4F8D-A7FF-0F3DCD4FCD10}" type="presParOf" srcId="{A0ADDE9D-4033-4258-A4EA-7F4C448C0C68}" destId="{7F2A6215-F22D-427E-AEBC-3BFA1FAC8FE7}" srcOrd="0" destOrd="0" presId="urn:microsoft.com/office/officeart/2005/8/layout/matrix1"/>
    <dgm:cxn modelId="{AE588454-B14E-4B34-9C66-54D372E490F2}" type="presParOf" srcId="{7F2A6215-F22D-427E-AEBC-3BFA1FAC8FE7}" destId="{28713870-D9F3-4432-911D-EAD3107C3590}" srcOrd="0" destOrd="0" presId="urn:microsoft.com/office/officeart/2005/8/layout/matrix1"/>
    <dgm:cxn modelId="{7A95A3DF-AC0A-4C78-A1A2-0334498B182E}" type="presParOf" srcId="{7F2A6215-F22D-427E-AEBC-3BFA1FAC8FE7}" destId="{8EE76745-B619-4760-B803-C549192823CB}" srcOrd="1" destOrd="0" presId="urn:microsoft.com/office/officeart/2005/8/layout/matrix1"/>
    <dgm:cxn modelId="{A2BAF732-4B7B-43F8-A6C7-FC0FA5B10ADA}" type="presParOf" srcId="{7F2A6215-F22D-427E-AEBC-3BFA1FAC8FE7}" destId="{F4FA4AEB-1771-4D17-AAE7-DCBB385D9CFF}" srcOrd="2" destOrd="0" presId="urn:microsoft.com/office/officeart/2005/8/layout/matrix1"/>
    <dgm:cxn modelId="{4D3FD9AB-7C27-452B-89E3-9EC4E6ADE7E0}" type="presParOf" srcId="{7F2A6215-F22D-427E-AEBC-3BFA1FAC8FE7}" destId="{23DAD407-44CF-412B-B55D-77E5F2E2186F}" srcOrd="3" destOrd="0" presId="urn:microsoft.com/office/officeart/2005/8/layout/matrix1"/>
    <dgm:cxn modelId="{7F14FCCD-0A8E-4B1E-82EF-BF8DF4E3FBB3}" type="presParOf" srcId="{7F2A6215-F22D-427E-AEBC-3BFA1FAC8FE7}" destId="{EFF99714-54BE-4144-8B5B-9DE27AF908B2}" srcOrd="4" destOrd="0" presId="urn:microsoft.com/office/officeart/2005/8/layout/matrix1"/>
    <dgm:cxn modelId="{5A1DF011-A29E-4399-A433-45F745508C8A}" type="presParOf" srcId="{7F2A6215-F22D-427E-AEBC-3BFA1FAC8FE7}" destId="{86CF18BF-1B6B-44D9-9428-4333EFF66F8C}" srcOrd="5" destOrd="0" presId="urn:microsoft.com/office/officeart/2005/8/layout/matrix1"/>
    <dgm:cxn modelId="{043CD492-6B3A-48FF-9501-D9BF5881055D}" type="presParOf" srcId="{7F2A6215-F22D-427E-AEBC-3BFA1FAC8FE7}" destId="{9D2B85E0-D960-485D-9C5E-CE5A4D113DB3}" srcOrd="6" destOrd="0" presId="urn:microsoft.com/office/officeart/2005/8/layout/matrix1"/>
    <dgm:cxn modelId="{F02D5037-0892-4E66-9AD8-7BF48D12D203}" type="presParOf" srcId="{7F2A6215-F22D-427E-AEBC-3BFA1FAC8FE7}" destId="{457F4B50-A746-49C4-8B82-747D46531486}" srcOrd="7" destOrd="0" presId="urn:microsoft.com/office/officeart/2005/8/layout/matrix1"/>
    <dgm:cxn modelId="{9C54AEC1-709E-4271-9BCB-AD2744760526}" type="presParOf" srcId="{A0ADDE9D-4033-4258-A4EA-7F4C448C0C68}" destId="{A809C69C-C2B3-42A8-8405-85B90C83821C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4C617EF-1088-4727-BE07-8B2BFAE1AF4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FC6BF294-DB10-4745-A081-151B34D93CBC}">
      <dgm:prSet/>
      <dgm:spPr/>
      <dgm:t>
        <a:bodyPr/>
        <a:lstStyle/>
        <a:p>
          <a:pPr algn="ctr" rtl="0"/>
          <a:r>
            <a:rPr lang="ru-RU" dirty="0">
              <a:latin typeface="GothamPro"/>
            </a:rPr>
            <a:t>Федеральный закон от 31.07.2020 N 304-ФЗ "О внесении изменений в Федеральный закон "Об образовании в Российской Федерации" по вопросам воспитания обучающихся"</a:t>
          </a:r>
        </a:p>
      </dgm:t>
    </dgm:pt>
    <dgm:pt modelId="{CE281CA0-43BB-469F-933A-57B3E56F0693}" type="parTrans" cxnId="{127EDF3E-462D-42C3-AF5E-147CB3BC22A4}">
      <dgm:prSet/>
      <dgm:spPr/>
      <dgm:t>
        <a:bodyPr/>
        <a:lstStyle/>
        <a:p>
          <a:endParaRPr lang="ru-RU"/>
        </a:p>
      </dgm:t>
    </dgm:pt>
    <dgm:pt modelId="{300291F4-B7C2-4C8C-BACF-2ACF48435122}" type="sibTrans" cxnId="{127EDF3E-462D-42C3-AF5E-147CB3BC22A4}">
      <dgm:prSet/>
      <dgm:spPr/>
      <dgm:t>
        <a:bodyPr/>
        <a:lstStyle/>
        <a:p>
          <a:endParaRPr lang="ru-RU"/>
        </a:p>
      </dgm:t>
    </dgm:pt>
    <dgm:pt modelId="{D98ECC01-4DB9-4380-A074-17FDC50B9236}" type="pres">
      <dgm:prSet presAssocID="{E4C617EF-1088-4727-BE07-8B2BFAE1AF47}" presName="linear" presStyleCnt="0">
        <dgm:presLayoutVars>
          <dgm:animLvl val="lvl"/>
          <dgm:resizeHandles val="exact"/>
        </dgm:presLayoutVars>
      </dgm:prSet>
      <dgm:spPr/>
    </dgm:pt>
    <dgm:pt modelId="{CE109136-A708-4E4B-A526-9A46FC27049A}" type="pres">
      <dgm:prSet presAssocID="{FC6BF294-DB10-4745-A081-151B34D93CBC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127EDF3E-462D-42C3-AF5E-147CB3BC22A4}" srcId="{E4C617EF-1088-4727-BE07-8B2BFAE1AF47}" destId="{FC6BF294-DB10-4745-A081-151B34D93CBC}" srcOrd="0" destOrd="0" parTransId="{CE281CA0-43BB-469F-933A-57B3E56F0693}" sibTransId="{300291F4-B7C2-4C8C-BACF-2ACF48435122}"/>
    <dgm:cxn modelId="{D6B65E7B-3F86-4D8C-A54F-3E44E8AA6A30}" type="presOf" srcId="{E4C617EF-1088-4727-BE07-8B2BFAE1AF47}" destId="{D98ECC01-4DB9-4380-A074-17FDC50B9236}" srcOrd="0" destOrd="0" presId="urn:microsoft.com/office/officeart/2005/8/layout/vList2"/>
    <dgm:cxn modelId="{F5086895-1BD6-4FED-9AD3-33BE12738D00}" type="presOf" srcId="{FC6BF294-DB10-4745-A081-151B34D93CBC}" destId="{CE109136-A708-4E4B-A526-9A46FC27049A}" srcOrd="0" destOrd="0" presId="urn:microsoft.com/office/officeart/2005/8/layout/vList2"/>
    <dgm:cxn modelId="{AEBA97FE-0849-4DC7-8643-CE81FA6B2C5B}" type="presParOf" srcId="{D98ECC01-4DB9-4380-A074-17FDC50B9236}" destId="{CE109136-A708-4E4B-A526-9A46FC27049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AF6C971-9376-4155-A34E-382C6708C2B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7A4766B-A4F7-415D-A797-860D92113F86}">
      <dgm:prSet/>
      <dgm:spPr/>
      <dgm:t>
        <a:bodyPr/>
        <a:lstStyle/>
        <a:p>
          <a:pPr algn="ctr" rtl="0"/>
          <a:r>
            <a:rPr lang="ru-RU" dirty="0">
              <a:latin typeface="GothamPro"/>
            </a:rPr>
            <a:t>рабочая программа воспитания</a:t>
          </a:r>
        </a:p>
      </dgm:t>
    </dgm:pt>
    <dgm:pt modelId="{C815649E-0576-40B9-8784-48362B379C54}" type="parTrans" cxnId="{D6A0664F-7B94-4310-B9E8-4817836F28CB}">
      <dgm:prSet/>
      <dgm:spPr/>
      <dgm:t>
        <a:bodyPr/>
        <a:lstStyle/>
        <a:p>
          <a:endParaRPr lang="ru-RU"/>
        </a:p>
      </dgm:t>
    </dgm:pt>
    <dgm:pt modelId="{2B33779E-1E05-48EA-B18C-A6DE3C8728AE}" type="sibTrans" cxnId="{D6A0664F-7B94-4310-B9E8-4817836F28CB}">
      <dgm:prSet/>
      <dgm:spPr/>
      <dgm:t>
        <a:bodyPr/>
        <a:lstStyle/>
        <a:p>
          <a:endParaRPr lang="ru-RU"/>
        </a:p>
      </dgm:t>
    </dgm:pt>
    <dgm:pt modelId="{AF8A7255-2758-4509-ADDE-AC6D6D109665}">
      <dgm:prSet/>
      <dgm:spPr/>
      <dgm:t>
        <a:bodyPr/>
        <a:lstStyle/>
        <a:p>
          <a:pPr algn="ctr" rtl="0"/>
          <a:r>
            <a:rPr lang="ru-RU" dirty="0">
              <a:latin typeface="GothamPro"/>
            </a:rPr>
            <a:t>календарный план воспитательной работы</a:t>
          </a:r>
        </a:p>
      </dgm:t>
    </dgm:pt>
    <dgm:pt modelId="{D1BBA4F5-E9D5-48D9-AEA3-22CA346F7C7B}" type="parTrans" cxnId="{9E5E9B7F-6CC4-45C0-BE9A-9F91AC1008B4}">
      <dgm:prSet/>
      <dgm:spPr/>
      <dgm:t>
        <a:bodyPr/>
        <a:lstStyle/>
        <a:p>
          <a:endParaRPr lang="ru-RU"/>
        </a:p>
      </dgm:t>
    </dgm:pt>
    <dgm:pt modelId="{99881E7F-12D3-425C-8BE2-7F19C3768D40}" type="sibTrans" cxnId="{9E5E9B7F-6CC4-45C0-BE9A-9F91AC1008B4}">
      <dgm:prSet/>
      <dgm:spPr/>
      <dgm:t>
        <a:bodyPr/>
        <a:lstStyle/>
        <a:p>
          <a:endParaRPr lang="ru-RU"/>
        </a:p>
      </dgm:t>
    </dgm:pt>
    <dgm:pt modelId="{545560F5-D1FE-4C28-A6BD-1247D2FB5627}" type="pres">
      <dgm:prSet presAssocID="{CAF6C971-9376-4155-A34E-382C6708C2B9}" presName="linear" presStyleCnt="0">
        <dgm:presLayoutVars>
          <dgm:animLvl val="lvl"/>
          <dgm:resizeHandles val="exact"/>
        </dgm:presLayoutVars>
      </dgm:prSet>
      <dgm:spPr/>
    </dgm:pt>
    <dgm:pt modelId="{473B0E39-57E7-44FE-ADB0-53169D5219C4}" type="pres">
      <dgm:prSet presAssocID="{47A4766B-A4F7-415D-A797-860D92113F86}" presName="parentText" presStyleLbl="node1" presStyleIdx="0" presStyleCnt="2" custLinFactNeighborX="3560" custLinFactNeighborY="20012">
        <dgm:presLayoutVars>
          <dgm:chMax val="0"/>
          <dgm:bulletEnabled val="1"/>
        </dgm:presLayoutVars>
      </dgm:prSet>
      <dgm:spPr/>
    </dgm:pt>
    <dgm:pt modelId="{7D44D71C-B854-4E08-B4D2-1AD6D0E8A01B}" type="pres">
      <dgm:prSet presAssocID="{2B33779E-1E05-48EA-B18C-A6DE3C8728AE}" presName="spacer" presStyleCnt="0"/>
      <dgm:spPr/>
    </dgm:pt>
    <dgm:pt modelId="{644CD3EC-DC5A-447A-9D5F-A93DAAACE186}" type="pres">
      <dgm:prSet presAssocID="{AF8A7255-2758-4509-ADDE-AC6D6D109665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8D470E1E-4518-42D8-9DD6-4A5381DA4C43}" type="presOf" srcId="{AF8A7255-2758-4509-ADDE-AC6D6D109665}" destId="{644CD3EC-DC5A-447A-9D5F-A93DAAACE186}" srcOrd="0" destOrd="0" presId="urn:microsoft.com/office/officeart/2005/8/layout/vList2"/>
    <dgm:cxn modelId="{D6A0664F-7B94-4310-B9E8-4817836F28CB}" srcId="{CAF6C971-9376-4155-A34E-382C6708C2B9}" destId="{47A4766B-A4F7-415D-A797-860D92113F86}" srcOrd="0" destOrd="0" parTransId="{C815649E-0576-40B9-8784-48362B379C54}" sibTransId="{2B33779E-1E05-48EA-B18C-A6DE3C8728AE}"/>
    <dgm:cxn modelId="{9E5E9B7F-6CC4-45C0-BE9A-9F91AC1008B4}" srcId="{CAF6C971-9376-4155-A34E-382C6708C2B9}" destId="{AF8A7255-2758-4509-ADDE-AC6D6D109665}" srcOrd="1" destOrd="0" parTransId="{D1BBA4F5-E9D5-48D9-AEA3-22CA346F7C7B}" sibTransId="{99881E7F-12D3-425C-8BE2-7F19C3768D40}"/>
    <dgm:cxn modelId="{62E17581-583B-4E0D-8A45-68EF35EC7956}" type="presOf" srcId="{CAF6C971-9376-4155-A34E-382C6708C2B9}" destId="{545560F5-D1FE-4C28-A6BD-1247D2FB5627}" srcOrd="0" destOrd="0" presId="urn:microsoft.com/office/officeart/2005/8/layout/vList2"/>
    <dgm:cxn modelId="{8619CFF4-3F78-4C1B-8D6A-3A63D051DB08}" type="presOf" srcId="{47A4766B-A4F7-415D-A797-860D92113F86}" destId="{473B0E39-57E7-44FE-ADB0-53169D5219C4}" srcOrd="0" destOrd="0" presId="urn:microsoft.com/office/officeart/2005/8/layout/vList2"/>
    <dgm:cxn modelId="{E4B9931C-8285-4238-B226-539057B069EE}" type="presParOf" srcId="{545560F5-D1FE-4C28-A6BD-1247D2FB5627}" destId="{473B0E39-57E7-44FE-ADB0-53169D5219C4}" srcOrd="0" destOrd="0" presId="urn:microsoft.com/office/officeart/2005/8/layout/vList2"/>
    <dgm:cxn modelId="{4CEB1353-81DB-49AB-B67C-64D6FBF0764B}" type="presParOf" srcId="{545560F5-D1FE-4C28-A6BD-1247D2FB5627}" destId="{7D44D71C-B854-4E08-B4D2-1AD6D0E8A01B}" srcOrd="1" destOrd="0" presId="urn:microsoft.com/office/officeart/2005/8/layout/vList2"/>
    <dgm:cxn modelId="{8354FE0B-5E6C-448D-84B8-FC72B3FED62B}" type="presParOf" srcId="{545560F5-D1FE-4C28-A6BD-1247D2FB5627}" destId="{644CD3EC-DC5A-447A-9D5F-A93DAAACE186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33C4C14-0DFB-4F1B-B012-A467A2AE88B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BB536EF-5AAD-42F5-A00A-BAB3CA751134}">
      <dgm:prSet custT="1"/>
      <dgm:spPr/>
      <dgm:t>
        <a:bodyPr/>
        <a:lstStyle/>
        <a:p>
          <a:pPr algn="ctr" rtl="0"/>
          <a:r>
            <a:rPr lang="ru-RU" sz="1600" b="1" i="0" dirty="0">
              <a:latin typeface="GothamPro"/>
            </a:rPr>
            <a:t>Федеральная адаптированная образовательная программа</a:t>
          </a:r>
          <a:endParaRPr lang="ru-RU" sz="1600" dirty="0">
            <a:latin typeface="GothamPro"/>
          </a:endParaRPr>
        </a:p>
      </dgm:t>
    </dgm:pt>
    <dgm:pt modelId="{1C4888D0-6908-4426-9E0A-E00137F25B87}" type="parTrans" cxnId="{33B60234-B1DE-4CC8-913B-13656162FF95}">
      <dgm:prSet/>
      <dgm:spPr/>
      <dgm:t>
        <a:bodyPr/>
        <a:lstStyle/>
        <a:p>
          <a:endParaRPr lang="ru-RU"/>
        </a:p>
      </dgm:t>
    </dgm:pt>
    <dgm:pt modelId="{57511208-405E-4E3C-8B18-04B45E002397}" type="sibTrans" cxnId="{33B60234-B1DE-4CC8-913B-13656162FF95}">
      <dgm:prSet/>
      <dgm:spPr/>
      <dgm:t>
        <a:bodyPr/>
        <a:lstStyle/>
        <a:p>
          <a:endParaRPr lang="ru-RU"/>
        </a:p>
      </dgm:t>
    </dgm:pt>
    <dgm:pt modelId="{F32A8A44-F523-4383-B2DB-40D5EEE83AA5}">
      <dgm:prSet custT="1"/>
      <dgm:spPr/>
      <dgm:t>
        <a:bodyPr/>
        <a:lstStyle/>
        <a:p>
          <a:pPr algn="ctr" rtl="0"/>
          <a:r>
            <a:rPr lang="ru-RU" sz="1600" b="1" i="0" dirty="0">
              <a:latin typeface="GothamPro"/>
            </a:rPr>
            <a:t>Федеральная программа воспитательной работы</a:t>
          </a:r>
          <a:endParaRPr lang="ru-RU" sz="1600" dirty="0">
            <a:latin typeface="GothamPro"/>
          </a:endParaRPr>
        </a:p>
      </dgm:t>
    </dgm:pt>
    <dgm:pt modelId="{08B12E0B-BE9F-40C2-B8C9-22C5613BBA3B}" type="parTrans" cxnId="{FAD0238F-D5A1-420F-A59C-DC274803B42B}">
      <dgm:prSet/>
      <dgm:spPr/>
      <dgm:t>
        <a:bodyPr/>
        <a:lstStyle/>
        <a:p>
          <a:endParaRPr lang="ru-RU"/>
        </a:p>
      </dgm:t>
    </dgm:pt>
    <dgm:pt modelId="{4A96FEB6-42DE-4F2D-BDCE-5382E4545CB7}" type="sibTrans" cxnId="{FAD0238F-D5A1-420F-A59C-DC274803B42B}">
      <dgm:prSet/>
      <dgm:spPr/>
      <dgm:t>
        <a:bodyPr/>
        <a:lstStyle/>
        <a:p>
          <a:endParaRPr lang="ru-RU"/>
        </a:p>
      </dgm:t>
    </dgm:pt>
    <dgm:pt modelId="{1D23BBDD-9A10-4293-AC66-DCD72614B84E}" type="pres">
      <dgm:prSet presAssocID="{633C4C14-0DFB-4F1B-B012-A467A2AE88B9}" presName="linear" presStyleCnt="0">
        <dgm:presLayoutVars>
          <dgm:animLvl val="lvl"/>
          <dgm:resizeHandles val="exact"/>
        </dgm:presLayoutVars>
      </dgm:prSet>
      <dgm:spPr/>
    </dgm:pt>
    <dgm:pt modelId="{BC6C7B00-7C1E-4811-BC68-DB731AD6E42A}" type="pres">
      <dgm:prSet presAssocID="{DBB536EF-5AAD-42F5-A00A-BAB3CA751134}" presName="parentText" presStyleLbl="node1" presStyleIdx="0" presStyleCnt="2" custScaleX="101532" custScaleY="170798" custLinFactNeighborX="-1401" custLinFactNeighborY="-1328">
        <dgm:presLayoutVars>
          <dgm:chMax val="0"/>
          <dgm:bulletEnabled val="1"/>
        </dgm:presLayoutVars>
      </dgm:prSet>
      <dgm:spPr/>
    </dgm:pt>
    <dgm:pt modelId="{CF590A70-6E0B-482D-9DC0-9E6DAF374CE0}" type="pres">
      <dgm:prSet presAssocID="{57511208-405E-4E3C-8B18-04B45E002397}" presName="spacer" presStyleCnt="0"/>
      <dgm:spPr/>
    </dgm:pt>
    <dgm:pt modelId="{82A33037-9379-4FF5-A8A8-1720002578D5}" type="pres">
      <dgm:prSet presAssocID="{F32A8A44-F523-4383-B2DB-40D5EEE83AA5}" presName="parentText" presStyleLbl="node1" presStyleIdx="1" presStyleCnt="2" custScaleX="100577" custLinFactNeighborX="-3475" custLinFactNeighborY="1752">
        <dgm:presLayoutVars>
          <dgm:chMax val="0"/>
          <dgm:bulletEnabled val="1"/>
        </dgm:presLayoutVars>
      </dgm:prSet>
      <dgm:spPr/>
    </dgm:pt>
  </dgm:ptLst>
  <dgm:cxnLst>
    <dgm:cxn modelId="{33B60234-B1DE-4CC8-913B-13656162FF95}" srcId="{633C4C14-0DFB-4F1B-B012-A467A2AE88B9}" destId="{DBB536EF-5AAD-42F5-A00A-BAB3CA751134}" srcOrd="0" destOrd="0" parTransId="{1C4888D0-6908-4426-9E0A-E00137F25B87}" sibTransId="{57511208-405E-4E3C-8B18-04B45E002397}"/>
    <dgm:cxn modelId="{15573F55-89FC-4FC4-A29B-989382CF31FD}" type="presOf" srcId="{F32A8A44-F523-4383-B2DB-40D5EEE83AA5}" destId="{82A33037-9379-4FF5-A8A8-1720002578D5}" srcOrd="0" destOrd="0" presId="urn:microsoft.com/office/officeart/2005/8/layout/vList2"/>
    <dgm:cxn modelId="{FAD0238F-D5A1-420F-A59C-DC274803B42B}" srcId="{633C4C14-0DFB-4F1B-B012-A467A2AE88B9}" destId="{F32A8A44-F523-4383-B2DB-40D5EEE83AA5}" srcOrd="1" destOrd="0" parTransId="{08B12E0B-BE9F-40C2-B8C9-22C5613BBA3B}" sibTransId="{4A96FEB6-42DE-4F2D-BDCE-5382E4545CB7}"/>
    <dgm:cxn modelId="{A99E1690-F58F-4E13-BCA2-9949B591CF93}" type="presOf" srcId="{633C4C14-0DFB-4F1B-B012-A467A2AE88B9}" destId="{1D23BBDD-9A10-4293-AC66-DCD72614B84E}" srcOrd="0" destOrd="0" presId="urn:microsoft.com/office/officeart/2005/8/layout/vList2"/>
    <dgm:cxn modelId="{3C3307FC-5F80-4F2A-A843-061B0CDFF0E5}" type="presOf" srcId="{DBB536EF-5AAD-42F5-A00A-BAB3CA751134}" destId="{BC6C7B00-7C1E-4811-BC68-DB731AD6E42A}" srcOrd="0" destOrd="0" presId="urn:microsoft.com/office/officeart/2005/8/layout/vList2"/>
    <dgm:cxn modelId="{041DE316-584E-4A0C-BB64-6EAD8FAD4E83}" type="presParOf" srcId="{1D23BBDD-9A10-4293-AC66-DCD72614B84E}" destId="{BC6C7B00-7C1E-4811-BC68-DB731AD6E42A}" srcOrd="0" destOrd="0" presId="urn:microsoft.com/office/officeart/2005/8/layout/vList2"/>
    <dgm:cxn modelId="{74826EEE-265B-4E67-B0EF-52447CFFA963}" type="presParOf" srcId="{1D23BBDD-9A10-4293-AC66-DCD72614B84E}" destId="{CF590A70-6E0B-482D-9DC0-9E6DAF374CE0}" srcOrd="1" destOrd="0" presId="urn:microsoft.com/office/officeart/2005/8/layout/vList2"/>
    <dgm:cxn modelId="{46C0F90F-BD24-4860-AE05-3E54AAC26565}" type="presParOf" srcId="{1D23BBDD-9A10-4293-AC66-DCD72614B84E}" destId="{82A33037-9379-4FF5-A8A8-1720002578D5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5C54838-1FD5-4825-96EE-B85FE7D0141F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C394E5F2-1D29-42D8-B142-3C5A55AE4BF3}">
      <dgm:prSet/>
      <dgm:spPr/>
      <dgm:t>
        <a:bodyPr/>
        <a:lstStyle/>
        <a:p>
          <a:pPr rtl="0"/>
          <a:r>
            <a:rPr lang="ru-RU" dirty="0"/>
            <a:t>Реализуется как в урочной, так и во внеурочной деятельности</a:t>
          </a:r>
        </a:p>
      </dgm:t>
    </dgm:pt>
    <dgm:pt modelId="{EFBF4DF0-3DCE-4892-9C45-8497B5C22BB9}" type="parTrans" cxnId="{13310759-7687-444A-894C-E8270732DC6C}">
      <dgm:prSet/>
      <dgm:spPr/>
      <dgm:t>
        <a:bodyPr/>
        <a:lstStyle/>
        <a:p>
          <a:endParaRPr lang="ru-RU"/>
        </a:p>
      </dgm:t>
    </dgm:pt>
    <dgm:pt modelId="{1F3BB37B-CAA2-4DAE-AC53-C09552DA4000}" type="sibTrans" cxnId="{13310759-7687-444A-894C-E8270732DC6C}">
      <dgm:prSet/>
      <dgm:spPr/>
      <dgm:t>
        <a:bodyPr/>
        <a:lstStyle/>
        <a:p>
          <a:endParaRPr lang="ru-RU"/>
        </a:p>
      </dgm:t>
    </dgm:pt>
    <dgm:pt modelId="{A661DE95-B1AC-4370-A91D-2FD6A05421C5}" type="pres">
      <dgm:prSet presAssocID="{E5C54838-1FD5-4825-96EE-B85FE7D0141F}" presName="compositeShape" presStyleCnt="0">
        <dgm:presLayoutVars>
          <dgm:chMax val="7"/>
          <dgm:dir/>
          <dgm:resizeHandles val="exact"/>
        </dgm:presLayoutVars>
      </dgm:prSet>
      <dgm:spPr/>
    </dgm:pt>
    <dgm:pt modelId="{ED5F8193-7C17-4048-A9B6-6FBC548841D1}" type="pres">
      <dgm:prSet presAssocID="{C394E5F2-1D29-42D8-B142-3C5A55AE4BF3}" presName="circ1TxSh" presStyleLbl="vennNode1" presStyleIdx="0" presStyleCnt="1" custLinFactX="-200000" custLinFactNeighborX="-260110" custLinFactNeighborY="67846"/>
      <dgm:spPr/>
    </dgm:pt>
  </dgm:ptLst>
  <dgm:cxnLst>
    <dgm:cxn modelId="{8E097348-2535-42A0-827A-6F7906D3DFFE}" type="presOf" srcId="{E5C54838-1FD5-4825-96EE-B85FE7D0141F}" destId="{A661DE95-B1AC-4370-A91D-2FD6A05421C5}" srcOrd="0" destOrd="0" presId="urn:microsoft.com/office/officeart/2005/8/layout/venn1"/>
    <dgm:cxn modelId="{13310759-7687-444A-894C-E8270732DC6C}" srcId="{E5C54838-1FD5-4825-96EE-B85FE7D0141F}" destId="{C394E5F2-1D29-42D8-B142-3C5A55AE4BF3}" srcOrd="0" destOrd="0" parTransId="{EFBF4DF0-3DCE-4892-9C45-8497B5C22BB9}" sibTransId="{1F3BB37B-CAA2-4DAE-AC53-C09552DA4000}"/>
    <dgm:cxn modelId="{7D4A0BB2-6F82-495A-8162-598A79881544}" type="presOf" srcId="{C394E5F2-1D29-42D8-B142-3C5A55AE4BF3}" destId="{ED5F8193-7C17-4048-A9B6-6FBC548841D1}" srcOrd="0" destOrd="0" presId="urn:microsoft.com/office/officeart/2005/8/layout/venn1"/>
    <dgm:cxn modelId="{E45B0F1E-8465-47D9-8423-AD5F4A1781CF}" type="presParOf" srcId="{A661DE95-B1AC-4370-A91D-2FD6A05421C5}" destId="{ED5F8193-7C17-4048-A9B6-6FBC548841D1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23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62F5C23-5B8F-4BDF-8E18-FEEA48F1151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EEA51D2-F3B1-4733-A6C5-11F2F592B5F3}">
      <dgm:prSet/>
      <dgm:spPr/>
      <dgm:t>
        <a:bodyPr/>
        <a:lstStyle/>
        <a:p>
          <a:pPr rtl="0"/>
          <a:r>
            <a:rPr lang="ru-RU"/>
            <a:t>Целевые ориентиры результатов воспитания на уровне начального общего образования ФАОП по каждому из направлений воспитания</a:t>
          </a:r>
        </a:p>
      </dgm:t>
    </dgm:pt>
    <dgm:pt modelId="{41E44724-D8DE-4590-B8A4-FE9B9F1AFAE7}" type="parTrans" cxnId="{D1D50AAF-F17E-41B6-8ECB-8054759AB67B}">
      <dgm:prSet/>
      <dgm:spPr/>
      <dgm:t>
        <a:bodyPr/>
        <a:lstStyle/>
        <a:p>
          <a:endParaRPr lang="ru-RU"/>
        </a:p>
      </dgm:t>
    </dgm:pt>
    <dgm:pt modelId="{424CCCEF-C355-40E4-B337-956D64ABE90E}" type="sibTrans" cxnId="{D1D50AAF-F17E-41B6-8ECB-8054759AB67B}">
      <dgm:prSet/>
      <dgm:spPr/>
      <dgm:t>
        <a:bodyPr/>
        <a:lstStyle/>
        <a:p>
          <a:endParaRPr lang="ru-RU"/>
        </a:p>
      </dgm:t>
    </dgm:pt>
    <dgm:pt modelId="{161A75F3-3CD9-4384-85C1-1B5596CF0E2D}">
      <dgm:prSet/>
      <dgm:spPr/>
      <dgm:t>
        <a:bodyPr/>
        <a:lstStyle/>
        <a:p>
          <a:pPr rtl="0"/>
          <a:r>
            <a:rPr lang="ru-RU"/>
            <a:t>Результаты воспитания, социализации и саморазвития обучающихся</a:t>
          </a:r>
        </a:p>
      </dgm:t>
    </dgm:pt>
    <dgm:pt modelId="{9A9701F2-1438-43FA-B59F-C71065D089AC}" type="parTrans" cxnId="{C620579C-3E87-4EAD-AAFC-595BDB354D02}">
      <dgm:prSet/>
      <dgm:spPr/>
      <dgm:t>
        <a:bodyPr/>
        <a:lstStyle/>
        <a:p>
          <a:endParaRPr lang="ru-RU"/>
        </a:p>
      </dgm:t>
    </dgm:pt>
    <dgm:pt modelId="{342B2CD1-B7F2-4AC0-87DC-39EC80BC6926}" type="sibTrans" cxnId="{C620579C-3E87-4EAD-AAFC-595BDB354D02}">
      <dgm:prSet/>
      <dgm:spPr/>
      <dgm:t>
        <a:bodyPr/>
        <a:lstStyle/>
        <a:p>
          <a:endParaRPr lang="ru-RU"/>
        </a:p>
      </dgm:t>
    </dgm:pt>
    <dgm:pt modelId="{DAE2546B-801C-4A9F-89F2-D81A91F4C2EA}">
      <dgm:prSet/>
      <dgm:spPr/>
      <dgm:t>
        <a:bodyPr/>
        <a:lstStyle/>
        <a:p>
          <a:pPr rtl="0"/>
          <a:r>
            <a:rPr lang="ru-RU"/>
            <a:t>Динамика личностного развития обучающихся в каждом классе</a:t>
          </a:r>
        </a:p>
      </dgm:t>
    </dgm:pt>
    <dgm:pt modelId="{7E8ED083-430E-4DFC-980E-653563930736}" type="parTrans" cxnId="{E6AD0FC6-05FC-4490-A8D8-F73EA58078B0}">
      <dgm:prSet/>
      <dgm:spPr/>
      <dgm:t>
        <a:bodyPr/>
        <a:lstStyle/>
        <a:p>
          <a:endParaRPr lang="ru-RU"/>
        </a:p>
      </dgm:t>
    </dgm:pt>
    <dgm:pt modelId="{E2CCF406-5A7C-4024-ABE6-4F138AEE54DE}" type="sibTrans" cxnId="{E6AD0FC6-05FC-4490-A8D8-F73EA58078B0}">
      <dgm:prSet/>
      <dgm:spPr/>
      <dgm:t>
        <a:bodyPr/>
        <a:lstStyle/>
        <a:p>
          <a:endParaRPr lang="ru-RU"/>
        </a:p>
      </dgm:t>
    </dgm:pt>
    <dgm:pt modelId="{A68FA347-0AF7-48FD-A975-1A95E0C43F26}" type="pres">
      <dgm:prSet presAssocID="{062F5C23-5B8F-4BDF-8E18-FEEA48F1151B}" presName="linear" presStyleCnt="0">
        <dgm:presLayoutVars>
          <dgm:animLvl val="lvl"/>
          <dgm:resizeHandles val="exact"/>
        </dgm:presLayoutVars>
      </dgm:prSet>
      <dgm:spPr/>
    </dgm:pt>
    <dgm:pt modelId="{473DDCAC-7C0D-4154-BD9B-336B1B7162BF}" type="pres">
      <dgm:prSet presAssocID="{1EEA51D2-F3B1-4733-A6C5-11F2F592B5F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8EE6400-2AB2-460B-A48C-07F79F911CD0}" type="pres">
      <dgm:prSet presAssocID="{424CCCEF-C355-40E4-B337-956D64ABE90E}" presName="spacer" presStyleCnt="0"/>
      <dgm:spPr/>
    </dgm:pt>
    <dgm:pt modelId="{9E020CD7-D212-42FD-83F3-3D8A928CDB0A}" type="pres">
      <dgm:prSet presAssocID="{161A75F3-3CD9-4384-85C1-1B5596CF0E2D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090C9C7-8051-46EE-BB2A-5BA6DE88D084}" type="pres">
      <dgm:prSet presAssocID="{342B2CD1-B7F2-4AC0-87DC-39EC80BC6926}" presName="spacer" presStyleCnt="0"/>
      <dgm:spPr/>
    </dgm:pt>
    <dgm:pt modelId="{8727DBAC-1205-4CE6-8CB2-4F0E7E191AD0}" type="pres">
      <dgm:prSet presAssocID="{DAE2546B-801C-4A9F-89F2-D81A91F4C2EA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CAFF6669-5A4D-4B2E-8607-76B8FB737769}" type="presOf" srcId="{161A75F3-3CD9-4384-85C1-1B5596CF0E2D}" destId="{9E020CD7-D212-42FD-83F3-3D8A928CDB0A}" srcOrd="0" destOrd="0" presId="urn:microsoft.com/office/officeart/2005/8/layout/vList2"/>
    <dgm:cxn modelId="{BB327B55-E800-48FB-87E9-252372C114F2}" type="presOf" srcId="{DAE2546B-801C-4A9F-89F2-D81A91F4C2EA}" destId="{8727DBAC-1205-4CE6-8CB2-4F0E7E191AD0}" srcOrd="0" destOrd="0" presId="urn:microsoft.com/office/officeart/2005/8/layout/vList2"/>
    <dgm:cxn modelId="{07AEC37E-4824-4042-AB11-3FD22C27EBEB}" type="presOf" srcId="{062F5C23-5B8F-4BDF-8E18-FEEA48F1151B}" destId="{A68FA347-0AF7-48FD-A975-1A95E0C43F26}" srcOrd="0" destOrd="0" presId="urn:microsoft.com/office/officeart/2005/8/layout/vList2"/>
    <dgm:cxn modelId="{C620579C-3E87-4EAD-AAFC-595BDB354D02}" srcId="{062F5C23-5B8F-4BDF-8E18-FEEA48F1151B}" destId="{161A75F3-3CD9-4384-85C1-1B5596CF0E2D}" srcOrd="1" destOrd="0" parTransId="{9A9701F2-1438-43FA-B59F-C71065D089AC}" sibTransId="{342B2CD1-B7F2-4AC0-87DC-39EC80BC6926}"/>
    <dgm:cxn modelId="{D1D50AAF-F17E-41B6-8ECB-8054759AB67B}" srcId="{062F5C23-5B8F-4BDF-8E18-FEEA48F1151B}" destId="{1EEA51D2-F3B1-4733-A6C5-11F2F592B5F3}" srcOrd="0" destOrd="0" parTransId="{41E44724-D8DE-4590-B8A4-FE9B9F1AFAE7}" sibTransId="{424CCCEF-C355-40E4-B337-956D64ABE90E}"/>
    <dgm:cxn modelId="{A8A948BE-F739-406D-82DA-594E90168C54}" type="presOf" srcId="{1EEA51D2-F3B1-4733-A6C5-11F2F592B5F3}" destId="{473DDCAC-7C0D-4154-BD9B-336B1B7162BF}" srcOrd="0" destOrd="0" presId="urn:microsoft.com/office/officeart/2005/8/layout/vList2"/>
    <dgm:cxn modelId="{E6AD0FC6-05FC-4490-A8D8-F73EA58078B0}" srcId="{062F5C23-5B8F-4BDF-8E18-FEEA48F1151B}" destId="{DAE2546B-801C-4A9F-89F2-D81A91F4C2EA}" srcOrd="2" destOrd="0" parTransId="{7E8ED083-430E-4DFC-980E-653563930736}" sibTransId="{E2CCF406-5A7C-4024-ABE6-4F138AEE54DE}"/>
    <dgm:cxn modelId="{F3FF8FD4-D5DF-46C2-B0BD-455C2F41BF95}" type="presParOf" srcId="{A68FA347-0AF7-48FD-A975-1A95E0C43F26}" destId="{473DDCAC-7C0D-4154-BD9B-336B1B7162BF}" srcOrd="0" destOrd="0" presId="urn:microsoft.com/office/officeart/2005/8/layout/vList2"/>
    <dgm:cxn modelId="{E2C62EEE-A523-4357-92AB-CC9F9C4D9A11}" type="presParOf" srcId="{A68FA347-0AF7-48FD-A975-1A95E0C43F26}" destId="{28EE6400-2AB2-460B-A48C-07F79F911CD0}" srcOrd="1" destOrd="0" presId="urn:microsoft.com/office/officeart/2005/8/layout/vList2"/>
    <dgm:cxn modelId="{797C856B-DB3D-4FFB-B44F-4CF05BC17334}" type="presParOf" srcId="{A68FA347-0AF7-48FD-A975-1A95E0C43F26}" destId="{9E020CD7-D212-42FD-83F3-3D8A928CDB0A}" srcOrd="2" destOrd="0" presId="urn:microsoft.com/office/officeart/2005/8/layout/vList2"/>
    <dgm:cxn modelId="{C36A0DA3-1DE5-4547-9964-297DE2CA2333}" type="presParOf" srcId="{A68FA347-0AF7-48FD-A975-1A95E0C43F26}" destId="{F090C9C7-8051-46EE-BB2A-5BA6DE88D084}" srcOrd="3" destOrd="0" presId="urn:microsoft.com/office/officeart/2005/8/layout/vList2"/>
    <dgm:cxn modelId="{67ECAAB2-B228-4C81-9776-E32A8D93E553}" type="presParOf" srcId="{A68FA347-0AF7-48FD-A975-1A95E0C43F26}" destId="{8727DBAC-1205-4CE6-8CB2-4F0E7E191AD0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576B2A9-15EA-4DEB-AEF6-0428C1926542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4326E19-0D01-4320-9A9F-313E908C527B}">
      <dgm:prSet custT="1"/>
      <dgm:spPr/>
      <dgm:t>
        <a:bodyPr/>
        <a:lstStyle/>
        <a:p>
          <a:pPr algn="just" rtl="0"/>
          <a:r>
            <a:rPr lang="ru-RU" sz="1800" dirty="0"/>
            <a:t>При отсутствии возможности для реализации внеурочной деятельности образовательная организация в рамках соответствующих государственных (муниципальных) заданий, формируемых учредителем, </a:t>
          </a:r>
          <a:r>
            <a:rPr lang="ru-RU" sz="1800" b="1" u="sng" dirty="0"/>
            <a:t>использует возможности организаций дополнительного образования, организаций культуры и спорта</a:t>
          </a:r>
          <a:endParaRPr lang="ru-RU" sz="1800" dirty="0"/>
        </a:p>
      </dgm:t>
    </dgm:pt>
    <dgm:pt modelId="{E584A447-9069-4B5F-B7AD-21C162F617C6}" type="parTrans" cxnId="{BD1FEB73-F6D1-4E12-B60F-C2923F0BD971}">
      <dgm:prSet/>
      <dgm:spPr/>
      <dgm:t>
        <a:bodyPr/>
        <a:lstStyle/>
        <a:p>
          <a:endParaRPr lang="ru-RU"/>
        </a:p>
      </dgm:t>
    </dgm:pt>
    <dgm:pt modelId="{5D06B020-A3D7-458B-B4F5-9ED62716A83F}" type="sibTrans" cxnId="{BD1FEB73-F6D1-4E12-B60F-C2923F0BD971}">
      <dgm:prSet/>
      <dgm:spPr/>
      <dgm:t>
        <a:bodyPr/>
        <a:lstStyle/>
        <a:p>
          <a:endParaRPr lang="ru-RU"/>
        </a:p>
      </dgm:t>
    </dgm:pt>
    <dgm:pt modelId="{FBA0F451-BAAE-4936-9306-13B6209AB48B}" type="pres">
      <dgm:prSet presAssocID="{1576B2A9-15EA-4DEB-AEF6-0428C1926542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01287AF1-64E1-4385-8D59-20F40815F830}" type="pres">
      <dgm:prSet presAssocID="{94326E19-0D01-4320-9A9F-313E908C527B}" presName="circle1" presStyleLbl="node1" presStyleIdx="0" presStyleCnt="1" custLinFactNeighborY="-2071"/>
      <dgm:spPr/>
    </dgm:pt>
    <dgm:pt modelId="{CE2C24B1-CA88-48FC-AA35-E9294BB2C6D8}" type="pres">
      <dgm:prSet presAssocID="{94326E19-0D01-4320-9A9F-313E908C527B}" presName="space" presStyleCnt="0"/>
      <dgm:spPr/>
    </dgm:pt>
    <dgm:pt modelId="{15A029BA-E75A-4E18-A5BC-58B75C8FD921}" type="pres">
      <dgm:prSet presAssocID="{94326E19-0D01-4320-9A9F-313E908C527B}" presName="rect1" presStyleLbl="alignAcc1" presStyleIdx="0" presStyleCnt="1" custScaleY="100000" custLinFactNeighborX="0" custLinFactNeighborY="0"/>
      <dgm:spPr/>
    </dgm:pt>
    <dgm:pt modelId="{5C0BB9A6-EEC0-41F5-9D9C-DE686B847075}" type="pres">
      <dgm:prSet presAssocID="{94326E19-0D01-4320-9A9F-313E908C527B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A45B6D20-C7A5-4157-93DF-E585919C3EF1}" type="presOf" srcId="{1576B2A9-15EA-4DEB-AEF6-0428C1926542}" destId="{FBA0F451-BAAE-4936-9306-13B6209AB48B}" srcOrd="0" destOrd="0" presId="urn:microsoft.com/office/officeart/2005/8/layout/target3"/>
    <dgm:cxn modelId="{BD1FEB73-F6D1-4E12-B60F-C2923F0BD971}" srcId="{1576B2A9-15EA-4DEB-AEF6-0428C1926542}" destId="{94326E19-0D01-4320-9A9F-313E908C527B}" srcOrd="0" destOrd="0" parTransId="{E584A447-9069-4B5F-B7AD-21C162F617C6}" sibTransId="{5D06B020-A3D7-458B-B4F5-9ED62716A83F}"/>
    <dgm:cxn modelId="{967F18E4-BF79-4222-AAD1-FF98F585002D}" type="presOf" srcId="{94326E19-0D01-4320-9A9F-313E908C527B}" destId="{5C0BB9A6-EEC0-41F5-9D9C-DE686B847075}" srcOrd="1" destOrd="0" presId="urn:microsoft.com/office/officeart/2005/8/layout/target3"/>
    <dgm:cxn modelId="{4CBB57E4-CC68-406A-908F-52434F4B1780}" type="presOf" srcId="{94326E19-0D01-4320-9A9F-313E908C527B}" destId="{15A029BA-E75A-4E18-A5BC-58B75C8FD921}" srcOrd="0" destOrd="0" presId="urn:microsoft.com/office/officeart/2005/8/layout/target3"/>
    <dgm:cxn modelId="{637A0268-762C-43E4-9673-5A36DA280911}" type="presParOf" srcId="{FBA0F451-BAAE-4936-9306-13B6209AB48B}" destId="{01287AF1-64E1-4385-8D59-20F40815F830}" srcOrd="0" destOrd="0" presId="urn:microsoft.com/office/officeart/2005/8/layout/target3"/>
    <dgm:cxn modelId="{72EBE80F-EB3B-4EBE-9637-2F0C88547983}" type="presParOf" srcId="{FBA0F451-BAAE-4936-9306-13B6209AB48B}" destId="{CE2C24B1-CA88-48FC-AA35-E9294BB2C6D8}" srcOrd="1" destOrd="0" presId="urn:microsoft.com/office/officeart/2005/8/layout/target3"/>
    <dgm:cxn modelId="{6149B55D-FF47-4127-AFBF-8C70A5EA3729}" type="presParOf" srcId="{FBA0F451-BAAE-4936-9306-13B6209AB48B}" destId="{15A029BA-E75A-4E18-A5BC-58B75C8FD921}" srcOrd="2" destOrd="0" presId="urn:microsoft.com/office/officeart/2005/8/layout/target3"/>
    <dgm:cxn modelId="{A7FB2595-E8D8-41A8-879E-E6792BBAB114}" type="presParOf" srcId="{FBA0F451-BAAE-4936-9306-13B6209AB48B}" destId="{5C0BB9A6-EEC0-41F5-9D9C-DE686B847075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32FF3AE-97E2-4CB0-8EDD-4CFFAC15FDD7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8087969-A8E3-4581-A2B6-FEBFDB0A504B}">
      <dgm:prSet custT="1"/>
      <dgm:spPr/>
      <dgm:t>
        <a:bodyPr/>
        <a:lstStyle/>
        <a:p>
          <a:pPr algn="just" rtl="0"/>
          <a:r>
            <a:rPr lang="ru-RU" sz="1800" dirty="0"/>
            <a:t>Сетевая форма реализации образовательных программ (далее - сетевая форма) обеспечивает возможность освоения обучающимся образовательной программы с использованием ресурсов нескольких организаций, осуществляющих образовательную деятельность, в том числе иностранных, а также при необходимости с использованием ресурсов иных организаций. В реализации образовательных программ …. также могут участвовать </a:t>
          </a:r>
          <a:r>
            <a:rPr lang="ru-RU" sz="1800" b="1" dirty="0"/>
            <a:t>научные организации, медицинские организации, организации культуры, физкультурно-спортивные и иные организации, обладающие ресурсами, </a:t>
          </a:r>
          <a:r>
            <a:rPr lang="ru-RU" sz="1800" dirty="0"/>
            <a:t>необходимыми для осуществления обучения, проведения учебной и производственной практики и осуществления иных видов учебной деятельности, предусмотренных соответствующей образовательной программой</a:t>
          </a:r>
        </a:p>
      </dgm:t>
    </dgm:pt>
    <dgm:pt modelId="{F78F2C46-5F6C-45E2-92E9-C1A4B934B164}" type="parTrans" cxnId="{3345FDE8-D4F9-428B-B6A7-2C949BE85080}">
      <dgm:prSet/>
      <dgm:spPr/>
      <dgm:t>
        <a:bodyPr/>
        <a:lstStyle/>
        <a:p>
          <a:endParaRPr lang="ru-RU"/>
        </a:p>
      </dgm:t>
    </dgm:pt>
    <dgm:pt modelId="{6DD77664-5B4C-4D8E-A458-9E875F3A1C21}" type="sibTrans" cxnId="{3345FDE8-D4F9-428B-B6A7-2C949BE85080}">
      <dgm:prSet/>
      <dgm:spPr/>
      <dgm:t>
        <a:bodyPr/>
        <a:lstStyle/>
        <a:p>
          <a:endParaRPr lang="ru-RU"/>
        </a:p>
      </dgm:t>
    </dgm:pt>
    <dgm:pt modelId="{F5BADF55-E887-4892-82AC-57709672CCC4}" type="pres">
      <dgm:prSet presAssocID="{F32FF3AE-97E2-4CB0-8EDD-4CFFAC15FDD7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5E7D10CF-6DAC-4519-AB85-2478AAD59D91}" type="pres">
      <dgm:prSet presAssocID="{E8087969-A8E3-4581-A2B6-FEBFDB0A504B}" presName="circle1" presStyleLbl="node1" presStyleIdx="0" presStyleCnt="1"/>
      <dgm:spPr/>
    </dgm:pt>
    <dgm:pt modelId="{DA3A445B-DB7F-43FA-B3F8-444ABA322C9C}" type="pres">
      <dgm:prSet presAssocID="{E8087969-A8E3-4581-A2B6-FEBFDB0A504B}" presName="space" presStyleCnt="0"/>
      <dgm:spPr/>
    </dgm:pt>
    <dgm:pt modelId="{378370FF-2145-4831-B109-45159BA5AB12}" type="pres">
      <dgm:prSet presAssocID="{E8087969-A8E3-4581-A2B6-FEBFDB0A504B}" presName="rect1" presStyleLbl="alignAcc1" presStyleIdx="0" presStyleCnt="1" custLinFactNeighborX="-2670"/>
      <dgm:spPr/>
    </dgm:pt>
    <dgm:pt modelId="{F8F26FBA-7CB3-4C68-9D55-52FC25BBEAB8}" type="pres">
      <dgm:prSet presAssocID="{E8087969-A8E3-4581-A2B6-FEBFDB0A504B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588A960F-606F-4F4D-95EA-959EC262DB2A}" type="presOf" srcId="{F32FF3AE-97E2-4CB0-8EDD-4CFFAC15FDD7}" destId="{F5BADF55-E887-4892-82AC-57709672CCC4}" srcOrd="0" destOrd="0" presId="urn:microsoft.com/office/officeart/2005/8/layout/target3"/>
    <dgm:cxn modelId="{96F1B03E-8466-4F0F-B72E-FF05FE80F72D}" type="presOf" srcId="{E8087969-A8E3-4581-A2B6-FEBFDB0A504B}" destId="{F8F26FBA-7CB3-4C68-9D55-52FC25BBEAB8}" srcOrd="1" destOrd="0" presId="urn:microsoft.com/office/officeart/2005/8/layout/target3"/>
    <dgm:cxn modelId="{3345FDE8-D4F9-428B-B6A7-2C949BE85080}" srcId="{F32FF3AE-97E2-4CB0-8EDD-4CFFAC15FDD7}" destId="{E8087969-A8E3-4581-A2B6-FEBFDB0A504B}" srcOrd="0" destOrd="0" parTransId="{F78F2C46-5F6C-45E2-92E9-C1A4B934B164}" sibTransId="{6DD77664-5B4C-4D8E-A458-9E875F3A1C21}"/>
    <dgm:cxn modelId="{1EA2FCF2-58FB-499D-AFF3-9D3E44E1EB04}" type="presOf" srcId="{E8087969-A8E3-4581-A2B6-FEBFDB0A504B}" destId="{378370FF-2145-4831-B109-45159BA5AB12}" srcOrd="0" destOrd="0" presId="urn:microsoft.com/office/officeart/2005/8/layout/target3"/>
    <dgm:cxn modelId="{733B2F08-1B1F-43A1-B6C0-05946B792D17}" type="presParOf" srcId="{F5BADF55-E887-4892-82AC-57709672CCC4}" destId="{5E7D10CF-6DAC-4519-AB85-2478AAD59D91}" srcOrd="0" destOrd="0" presId="urn:microsoft.com/office/officeart/2005/8/layout/target3"/>
    <dgm:cxn modelId="{B66B87B7-6458-4DD5-BA61-E94DD0D7D4FB}" type="presParOf" srcId="{F5BADF55-E887-4892-82AC-57709672CCC4}" destId="{DA3A445B-DB7F-43FA-B3F8-444ABA322C9C}" srcOrd="1" destOrd="0" presId="urn:microsoft.com/office/officeart/2005/8/layout/target3"/>
    <dgm:cxn modelId="{5151BDFA-12EF-48AF-B81A-D9D19248FBCF}" type="presParOf" srcId="{F5BADF55-E887-4892-82AC-57709672CCC4}" destId="{378370FF-2145-4831-B109-45159BA5AB12}" srcOrd="2" destOrd="0" presId="urn:microsoft.com/office/officeart/2005/8/layout/target3"/>
    <dgm:cxn modelId="{AA8C5073-8E90-4154-8440-2C45886E935C}" type="presParOf" srcId="{F5BADF55-E887-4892-82AC-57709672CCC4}" destId="{F8F26FBA-7CB3-4C68-9D55-52FC25BBEAB8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BE922E6-3F1F-42BD-A23C-AABADA325E88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912A4E7-06B7-4B63-9361-F7BF1E9F5AAE}" type="pres">
      <dgm:prSet presAssocID="{6BE922E6-3F1F-42BD-A23C-AABADA325E88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</dgm:ptLst>
  <dgm:cxnLst>
    <dgm:cxn modelId="{B4EC0B8B-C1FA-4102-8552-6F6C9638DFE3}" type="presOf" srcId="{6BE922E6-3F1F-42BD-A23C-AABADA325E88}" destId="{9912A4E7-06B7-4B63-9361-F7BF1E9F5AAE}" srcOrd="0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76E6A2-9B6B-4FCA-885E-580C053F7263}">
      <dsp:nvSpPr>
        <dsp:cNvPr id="0" name=""/>
        <dsp:cNvSpPr/>
      </dsp:nvSpPr>
      <dsp:spPr>
        <a:xfrm>
          <a:off x="5876287" y="2751678"/>
          <a:ext cx="2474805" cy="37182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0" kern="1200" dirty="0">
              <a:latin typeface="GothamPro"/>
            </a:rPr>
            <a:t>Личностные результаты</a:t>
          </a:r>
        </a:p>
      </dsp:txBody>
      <dsp:txXfrm>
        <a:off x="5887177" y="2762568"/>
        <a:ext cx="2453025" cy="35004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2EF115-331D-4A01-9551-2453FE364EDA}">
      <dsp:nvSpPr>
        <dsp:cNvPr id="0" name=""/>
        <dsp:cNvSpPr/>
      </dsp:nvSpPr>
      <dsp:spPr>
        <a:xfrm>
          <a:off x="4207373" y="2321272"/>
          <a:ext cx="3772364" cy="2526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168"/>
              </a:lnTo>
              <a:lnTo>
                <a:pt x="3772364" y="172168"/>
              </a:lnTo>
              <a:lnTo>
                <a:pt x="3772364" y="2526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B44CCE-A85C-4F3B-92F7-469F2F51A353}">
      <dsp:nvSpPr>
        <dsp:cNvPr id="0" name=""/>
        <dsp:cNvSpPr/>
      </dsp:nvSpPr>
      <dsp:spPr>
        <a:xfrm>
          <a:off x="4207373" y="2321272"/>
          <a:ext cx="2710637" cy="2526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168"/>
              </a:lnTo>
              <a:lnTo>
                <a:pt x="2710637" y="172168"/>
              </a:lnTo>
              <a:lnTo>
                <a:pt x="2710637" y="2526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813343-9655-4A67-821D-CED94CB664F0}">
      <dsp:nvSpPr>
        <dsp:cNvPr id="0" name=""/>
        <dsp:cNvSpPr/>
      </dsp:nvSpPr>
      <dsp:spPr>
        <a:xfrm>
          <a:off x="4207373" y="2321272"/>
          <a:ext cx="1648911" cy="2526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168"/>
              </a:lnTo>
              <a:lnTo>
                <a:pt x="1648911" y="172168"/>
              </a:lnTo>
              <a:lnTo>
                <a:pt x="1648911" y="2526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594C09-8B2E-463A-92BE-89C12A551F70}">
      <dsp:nvSpPr>
        <dsp:cNvPr id="0" name=""/>
        <dsp:cNvSpPr/>
      </dsp:nvSpPr>
      <dsp:spPr>
        <a:xfrm>
          <a:off x="4207373" y="2321272"/>
          <a:ext cx="587184" cy="2526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168"/>
              </a:lnTo>
              <a:lnTo>
                <a:pt x="587184" y="172168"/>
              </a:lnTo>
              <a:lnTo>
                <a:pt x="587184" y="2526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4C84B5-CAC1-47FC-9924-EED822DDE62A}">
      <dsp:nvSpPr>
        <dsp:cNvPr id="0" name=""/>
        <dsp:cNvSpPr/>
      </dsp:nvSpPr>
      <dsp:spPr>
        <a:xfrm>
          <a:off x="3676510" y="2321272"/>
          <a:ext cx="530863" cy="252642"/>
        </a:xfrm>
        <a:custGeom>
          <a:avLst/>
          <a:gdLst/>
          <a:ahLst/>
          <a:cxnLst/>
          <a:rect l="0" t="0" r="0" b="0"/>
          <a:pathLst>
            <a:path>
              <a:moveTo>
                <a:pt x="530863" y="0"/>
              </a:moveTo>
              <a:lnTo>
                <a:pt x="530863" y="172168"/>
              </a:lnTo>
              <a:lnTo>
                <a:pt x="0" y="172168"/>
              </a:lnTo>
              <a:lnTo>
                <a:pt x="0" y="2526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13B09B-C720-4840-AD78-422C95C39C96}">
      <dsp:nvSpPr>
        <dsp:cNvPr id="0" name=""/>
        <dsp:cNvSpPr/>
      </dsp:nvSpPr>
      <dsp:spPr>
        <a:xfrm>
          <a:off x="2558462" y="2321272"/>
          <a:ext cx="1648911" cy="252642"/>
        </a:xfrm>
        <a:custGeom>
          <a:avLst/>
          <a:gdLst/>
          <a:ahLst/>
          <a:cxnLst/>
          <a:rect l="0" t="0" r="0" b="0"/>
          <a:pathLst>
            <a:path>
              <a:moveTo>
                <a:pt x="1648911" y="0"/>
              </a:moveTo>
              <a:lnTo>
                <a:pt x="1648911" y="172168"/>
              </a:lnTo>
              <a:lnTo>
                <a:pt x="0" y="172168"/>
              </a:lnTo>
              <a:lnTo>
                <a:pt x="0" y="2526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9DB35A-9E78-495F-93F2-408CB9E8CFAC}">
      <dsp:nvSpPr>
        <dsp:cNvPr id="0" name=""/>
        <dsp:cNvSpPr/>
      </dsp:nvSpPr>
      <dsp:spPr>
        <a:xfrm>
          <a:off x="1496735" y="2321272"/>
          <a:ext cx="2710637" cy="252642"/>
        </a:xfrm>
        <a:custGeom>
          <a:avLst/>
          <a:gdLst/>
          <a:ahLst/>
          <a:cxnLst/>
          <a:rect l="0" t="0" r="0" b="0"/>
          <a:pathLst>
            <a:path>
              <a:moveTo>
                <a:pt x="2710637" y="0"/>
              </a:moveTo>
              <a:lnTo>
                <a:pt x="2710637" y="172168"/>
              </a:lnTo>
              <a:lnTo>
                <a:pt x="0" y="172168"/>
              </a:lnTo>
              <a:lnTo>
                <a:pt x="0" y="2526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8C0E36-BF21-471F-85BE-48485B0438A6}">
      <dsp:nvSpPr>
        <dsp:cNvPr id="0" name=""/>
        <dsp:cNvSpPr/>
      </dsp:nvSpPr>
      <dsp:spPr>
        <a:xfrm>
          <a:off x="435009" y="2321272"/>
          <a:ext cx="3772364" cy="252642"/>
        </a:xfrm>
        <a:custGeom>
          <a:avLst/>
          <a:gdLst/>
          <a:ahLst/>
          <a:cxnLst/>
          <a:rect l="0" t="0" r="0" b="0"/>
          <a:pathLst>
            <a:path>
              <a:moveTo>
                <a:pt x="3772364" y="0"/>
              </a:moveTo>
              <a:lnTo>
                <a:pt x="3772364" y="172168"/>
              </a:lnTo>
              <a:lnTo>
                <a:pt x="0" y="172168"/>
              </a:lnTo>
              <a:lnTo>
                <a:pt x="0" y="2526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D6282C-FF29-4A4B-87D1-B4BE09D01B82}">
      <dsp:nvSpPr>
        <dsp:cNvPr id="0" name=""/>
        <dsp:cNvSpPr/>
      </dsp:nvSpPr>
      <dsp:spPr>
        <a:xfrm>
          <a:off x="3195177" y="1158831"/>
          <a:ext cx="2024393" cy="11624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0201A4-9F57-41FF-8C69-A3AB09F4152A}">
      <dsp:nvSpPr>
        <dsp:cNvPr id="0" name=""/>
        <dsp:cNvSpPr/>
      </dsp:nvSpPr>
      <dsp:spPr>
        <a:xfrm>
          <a:off x="3291697" y="1250526"/>
          <a:ext cx="2024393" cy="11624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GothamPro"/>
            </a:rPr>
            <a:t>Программа социокультурной интеграции «Культпоход»</a:t>
          </a:r>
          <a:endParaRPr lang="en-US" sz="1600" b="1" kern="1200" dirty="0">
            <a:latin typeface="GothamPro"/>
          </a:endParaRPr>
        </a:p>
      </dsp:txBody>
      <dsp:txXfrm>
        <a:off x="3325744" y="1284573"/>
        <a:ext cx="1956299" cy="1094346"/>
      </dsp:txXfrm>
    </dsp:sp>
    <dsp:sp modelId="{BF419CB9-6A37-4F4F-A3F8-5A3842D5E3AB}">
      <dsp:nvSpPr>
        <dsp:cNvPr id="0" name=""/>
        <dsp:cNvSpPr/>
      </dsp:nvSpPr>
      <dsp:spPr>
        <a:xfrm>
          <a:off x="666" y="2573915"/>
          <a:ext cx="868685" cy="5516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1FCCE7-30AA-48A7-9843-0ED949FB6D1E}">
      <dsp:nvSpPr>
        <dsp:cNvPr id="0" name=""/>
        <dsp:cNvSpPr/>
      </dsp:nvSpPr>
      <dsp:spPr>
        <a:xfrm>
          <a:off x="97187" y="2665609"/>
          <a:ext cx="868685" cy="5516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latin typeface="GothamPro"/>
            </a:rPr>
            <a:t>«Идем в музей!»</a:t>
          </a:r>
          <a:endParaRPr lang="en-US" sz="1100" kern="1200" dirty="0">
            <a:latin typeface="GothamPro"/>
          </a:endParaRPr>
        </a:p>
      </dsp:txBody>
      <dsp:txXfrm>
        <a:off x="113343" y="2681765"/>
        <a:ext cx="836373" cy="519303"/>
      </dsp:txXfrm>
    </dsp:sp>
    <dsp:sp modelId="{BD1C645F-C056-4428-862F-3BFBD4747834}">
      <dsp:nvSpPr>
        <dsp:cNvPr id="0" name=""/>
        <dsp:cNvSpPr/>
      </dsp:nvSpPr>
      <dsp:spPr>
        <a:xfrm>
          <a:off x="1062393" y="2573915"/>
          <a:ext cx="868685" cy="5516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5DDEFA-225A-43A7-A1CA-C288EF0D69E7}">
      <dsp:nvSpPr>
        <dsp:cNvPr id="0" name=""/>
        <dsp:cNvSpPr/>
      </dsp:nvSpPr>
      <dsp:spPr>
        <a:xfrm>
          <a:off x="1158913" y="2665609"/>
          <a:ext cx="868685" cy="5516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latin typeface="GothamPro"/>
            </a:rPr>
            <a:t>«Идем в театр!»</a:t>
          </a:r>
          <a:endParaRPr lang="en-US" sz="1100" kern="1200" dirty="0">
            <a:latin typeface="GothamPro"/>
          </a:endParaRPr>
        </a:p>
      </dsp:txBody>
      <dsp:txXfrm>
        <a:off x="1175069" y="2681765"/>
        <a:ext cx="836373" cy="519303"/>
      </dsp:txXfrm>
    </dsp:sp>
    <dsp:sp modelId="{E599D7AD-D548-4E99-9EAD-656CA4B592D8}">
      <dsp:nvSpPr>
        <dsp:cNvPr id="0" name=""/>
        <dsp:cNvSpPr/>
      </dsp:nvSpPr>
      <dsp:spPr>
        <a:xfrm>
          <a:off x="2124119" y="2573915"/>
          <a:ext cx="868685" cy="5516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5E10E2-FC56-4FAF-96A5-EE0DEB936909}">
      <dsp:nvSpPr>
        <dsp:cNvPr id="0" name=""/>
        <dsp:cNvSpPr/>
      </dsp:nvSpPr>
      <dsp:spPr>
        <a:xfrm>
          <a:off x="2220640" y="2665609"/>
          <a:ext cx="868685" cy="5516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latin typeface="GothamPro"/>
            </a:rPr>
            <a:t>«Идем на каток!»</a:t>
          </a:r>
          <a:endParaRPr lang="en-US" sz="1100" kern="1200" dirty="0">
            <a:latin typeface="GothamPro"/>
          </a:endParaRPr>
        </a:p>
      </dsp:txBody>
      <dsp:txXfrm>
        <a:off x="2236796" y="2681765"/>
        <a:ext cx="836373" cy="519303"/>
      </dsp:txXfrm>
    </dsp:sp>
    <dsp:sp modelId="{1D41DD11-405D-4583-9186-13F8D696457D}">
      <dsp:nvSpPr>
        <dsp:cNvPr id="0" name=""/>
        <dsp:cNvSpPr/>
      </dsp:nvSpPr>
      <dsp:spPr>
        <a:xfrm>
          <a:off x="3185846" y="2573915"/>
          <a:ext cx="981327" cy="5179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64C0F3-2B6B-4713-9D15-E831E49AF7D1}">
      <dsp:nvSpPr>
        <dsp:cNvPr id="0" name=""/>
        <dsp:cNvSpPr/>
      </dsp:nvSpPr>
      <dsp:spPr>
        <a:xfrm>
          <a:off x="3282367" y="2665609"/>
          <a:ext cx="981327" cy="5179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latin typeface="GothamPro"/>
            </a:rPr>
            <a:t>«Идем в библиотеку!»</a:t>
          </a:r>
          <a:endParaRPr lang="en-US" sz="1100" kern="1200" dirty="0">
            <a:latin typeface="GothamPro"/>
          </a:endParaRPr>
        </a:p>
      </dsp:txBody>
      <dsp:txXfrm>
        <a:off x="3297538" y="2680780"/>
        <a:ext cx="950985" cy="487624"/>
      </dsp:txXfrm>
    </dsp:sp>
    <dsp:sp modelId="{0218104F-F9E9-4EB0-AEF5-596F2BEBE6A0}">
      <dsp:nvSpPr>
        <dsp:cNvPr id="0" name=""/>
        <dsp:cNvSpPr/>
      </dsp:nvSpPr>
      <dsp:spPr>
        <a:xfrm>
          <a:off x="4360215" y="2573915"/>
          <a:ext cx="868685" cy="5516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57710F-3212-4CA0-A1E1-1380C356DBDC}">
      <dsp:nvSpPr>
        <dsp:cNvPr id="0" name=""/>
        <dsp:cNvSpPr/>
      </dsp:nvSpPr>
      <dsp:spPr>
        <a:xfrm>
          <a:off x="4456736" y="2665609"/>
          <a:ext cx="868685" cy="5516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latin typeface="GothamPro"/>
            </a:rPr>
            <a:t>«Идем на лыжах!»</a:t>
          </a:r>
          <a:endParaRPr lang="en-US" sz="1100" kern="1200" dirty="0">
            <a:latin typeface="GothamPro"/>
          </a:endParaRPr>
        </a:p>
      </dsp:txBody>
      <dsp:txXfrm>
        <a:off x="4472892" y="2681765"/>
        <a:ext cx="836373" cy="519303"/>
      </dsp:txXfrm>
    </dsp:sp>
    <dsp:sp modelId="{6973BD6F-2264-4C6C-BC6A-4ED5E681C6F2}">
      <dsp:nvSpPr>
        <dsp:cNvPr id="0" name=""/>
        <dsp:cNvSpPr/>
      </dsp:nvSpPr>
      <dsp:spPr>
        <a:xfrm>
          <a:off x="5421942" y="2573915"/>
          <a:ext cx="868685" cy="5516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A76435-B5A8-498A-BB04-A1770F8D9E66}">
      <dsp:nvSpPr>
        <dsp:cNvPr id="0" name=""/>
        <dsp:cNvSpPr/>
      </dsp:nvSpPr>
      <dsp:spPr>
        <a:xfrm>
          <a:off x="5518462" y="2665609"/>
          <a:ext cx="868685" cy="5516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latin typeface="GothamPro"/>
            </a:rPr>
            <a:t>«Идем на праздник!»</a:t>
          </a:r>
          <a:endParaRPr lang="en-US" sz="1100" kern="1200" dirty="0">
            <a:latin typeface="GothamPro"/>
          </a:endParaRPr>
        </a:p>
      </dsp:txBody>
      <dsp:txXfrm>
        <a:off x="5534618" y="2681765"/>
        <a:ext cx="836373" cy="519303"/>
      </dsp:txXfrm>
    </dsp:sp>
    <dsp:sp modelId="{EE60A5F2-8C2F-4F3C-BB44-3D7BCF0A18B0}">
      <dsp:nvSpPr>
        <dsp:cNvPr id="0" name=""/>
        <dsp:cNvSpPr/>
      </dsp:nvSpPr>
      <dsp:spPr>
        <a:xfrm>
          <a:off x="6483668" y="2573915"/>
          <a:ext cx="868685" cy="5516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BC2630-044A-41B6-86A0-805DA3294257}">
      <dsp:nvSpPr>
        <dsp:cNvPr id="0" name=""/>
        <dsp:cNvSpPr/>
      </dsp:nvSpPr>
      <dsp:spPr>
        <a:xfrm>
          <a:off x="6580189" y="2665609"/>
          <a:ext cx="868685" cy="5516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latin typeface="GothamPro"/>
            </a:rPr>
            <a:t>«Идем на фестиваль!»</a:t>
          </a:r>
          <a:endParaRPr lang="en-US" sz="1100" kern="1200" dirty="0">
            <a:latin typeface="GothamPro"/>
          </a:endParaRPr>
        </a:p>
      </dsp:txBody>
      <dsp:txXfrm>
        <a:off x="6596345" y="2681765"/>
        <a:ext cx="836373" cy="519303"/>
      </dsp:txXfrm>
    </dsp:sp>
    <dsp:sp modelId="{0F7537FE-95F9-4029-B01E-0CA37E363BC4}">
      <dsp:nvSpPr>
        <dsp:cNvPr id="0" name=""/>
        <dsp:cNvSpPr/>
      </dsp:nvSpPr>
      <dsp:spPr>
        <a:xfrm>
          <a:off x="7545395" y="2573915"/>
          <a:ext cx="868685" cy="5516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D6B030-4742-48AA-A837-EBB36E001A6A}">
      <dsp:nvSpPr>
        <dsp:cNvPr id="0" name=""/>
        <dsp:cNvSpPr/>
      </dsp:nvSpPr>
      <dsp:spPr>
        <a:xfrm>
          <a:off x="7641916" y="2665609"/>
          <a:ext cx="868685" cy="5516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latin typeface="GothamPro"/>
            </a:rPr>
            <a:t>«Идем в кино!»</a:t>
          </a:r>
          <a:endParaRPr lang="en-US" sz="1100" kern="1200" dirty="0">
            <a:latin typeface="GothamPro"/>
          </a:endParaRPr>
        </a:p>
      </dsp:txBody>
      <dsp:txXfrm>
        <a:off x="7658072" y="2681765"/>
        <a:ext cx="836373" cy="51930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67EBB0-2F03-477B-AEE2-8976B9452ADD}">
      <dsp:nvSpPr>
        <dsp:cNvPr id="0" name=""/>
        <dsp:cNvSpPr/>
      </dsp:nvSpPr>
      <dsp:spPr>
        <a:xfrm>
          <a:off x="0" y="0"/>
          <a:ext cx="923330" cy="92333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357707-FB05-4F40-92BF-96B79A927769}">
      <dsp:nvSpPr>
        <dsp:cNvPr id="0" name=""/>
        <dsp:cNvSpPr/>
      </dsp:nvSpPr>
      <dsp:spPr>
        <a:xfrm>
          <a:off x="461665" y="0"/>
          <a:ext cx="6034384" cy="92333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В ХХ</a:t>
          </a:r>
          <a:r>
            <a:rPr lang="en-US" sz="1800" kern="1200" dirty="0"/>
            <a:t>I</a:t>
          </a:r>
          <a:r>
            <a:rPr lang="ru-RU" sz="1800" kern="1200" dirty="0"/>
            <a:t> веке музеи хотят быть максимально открытыми культурными центрами в прямом диалоге с социумом, а не закрытым «хранилищем древностей»</a:t>
          </a:r>
        </a:p>
      </dsp:txBody>
      <dsp:txXfrm>
        <a:off x="461665" y="0"/>
        <a:ext cx="6034384" cy="92333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D7312B-6CFD-4CA5-94E1-6FD24FD3460D}">
      <dsp:nvSpPr>
        <dsp:cNvPr id="0" name=""/>
        <dsp:cNvSpPr/>
      </dsp:nvSpPr>
      <dsp:spPr>
        <a:xfrm>
          <a:off x="0" y="0"/>
          <a:ext cx="1285308" cy="32677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Сенсорная доступность</a:t>
          </a:r>
        </a:p>
      </dsp:txBody>
      <dsp:txXfrm>
        <a:off x="0" y="1307115"/>
        <a:ext cx="1285308" cy="1307115"/>
      </dsp:txXfrm>
    </dsp:sp>
    <dsp:sp modelId="{D7E92E79-0E51-478C-8D8F-DE2F865D840C}">
      <dsp:nvSpPr>
        <dsp:cNvPr id="0" name=""/>
        <dsp:cNvSpPr/>
      </dsp:nvSpPr>
      <dsp:spPr>
        <a:xfrm>
          <a:off x="98567" y="196067"/>
          <a:ext cx="1088173" cy="108817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4226F1-F1B6-4466-8B08-7D320207DDF7}">
      <dsp:nvSpPr>
        <dsp:cNvPr id="0" name=""/>
        <dsp:cNvSpPr/>
      </dsp:nvSpPr>
      <dsp:spPr>
        <a:xfrm>
          <a:off x="1323867" y="0"/>
          <a:ext cx="1285308" cy="32677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Коммуникативная доступность</a:t>
          </a:r>
        </a:p>
      </dsp:txBody>
      <dsp:txXfrm>
        <a:off x="1323867" y="1307115"/>
        <a:ext cx="1285308" cy="1307115"/>
      </dsp:txXfrm>
    </dsp:sp>
    <dsp:sp modelId="{59FF5E52-C4A2-4C6C-B563-8D0564936EC6}">
      <dsp:nvSpPr>
        <dsp:cNvPr id="0" name=""/>
        <dsp:cNvSpPr/>
      </dsp:nvSpPr>
      <dsp:spPr>
        <a:xfrm>
          <a:off x="1422434" y="196067"/>
          <a:ext cx="1088173" cy="1088173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029CA6-97F8-4CCB-95BE-ADA6F2686421}">
      <dsp:nvSpPr>
        <dsp:cNvPr id="0" name=""/>
        <dsp:cNvSpPr/>
      </dsp:nvSpPr>
      <dsp:spPr>
        <a:xfrm>
          <a:off x="2647734" y="0"/>
          <a:ext cx="1285308" cy="32677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Когнитивная доступность</a:t>
          </a:r>
        </a:p>
      </dsp:txBody>
      <dsp:txXfrm>
        <a:off x="2647734" y="1307115"/>
        <a:ext cx="1285308" cy="1307115"/>
      </dsp:txXfrm>
    </dsp:sp>
    <dsp:sp modelId="{2EA2C446-4617-4F34-A83F-0A48F120BF04}">
      <dsp:nvSpPr>
        <dsp:cNvPr id="0" name=""/>
        <dsp:cNvSpPr/>
      </dsp:nvSpPr>
      <dsp:spPr>
        <a:xfrm>
          <a:off x="2746302" y="196067"/>
          <a:ext cx="1088173" cy="1088173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7D6B4A-580F-494A-8A53-D3D27680DC3E}">
      <dsp:nvSpPr>
        <dsp:cNvPr id="0" name=""/>
        <dsp:cNvSpPr/>
      </dsp:nvSpPr>
      <dsp:spPr>
        <a:xfrm>
          <a:off x="3971602" y="0"/>
          <a:ext cx="1285308" cy="32677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Отсутствие требований к образовательному результату</a:t>
          </a:r>
        </a:p>
      </dsp:txBody>
      <dsp:txXfrm>
        <a:off x="3971602" y="1307115"/>
        <a:ext cx="1285308" cy="1307115"/>
      </dsp:txXfrm>
    </dsp:sp>
    <dsp:sp modelId="{B37FB701-72AE-4B22-8A58-7F4C75923DDB}">
      <dsp:nvSpPr>
        <dsp:cNvPr id="0" name=""/>
        <dsp:cNvSpPr/>
      </dsp:nvSpPr>
      <dsp:spPr>
        <a:xfrm>
          <a:off x="4070169" y="196067"/>
          <a:ext cx="1088173" cy="1088173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153048-F63C-40BB-BD20-D041B565955C}">
      <dsp:nvSpPr>
        <dsp:cNvPr id="0" name=""/>
        <dsp:cNvSpPr/>
      </dsp:nvSpPr>
      <dsp:spPr>
        <a:xfrm>
          <a:off x="5295469" y="0"/>
          <a:ext cx="1285308" cy="32677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Занятия не воспринимаются как образовательный процесс</a:t>
          </a:r>
        </a:p>
      </dsp:txBody>
      <dsp:txXfrm>
        <a:off x="5295469" y="1307115"/>
        <a:ext cx="1285308" cy="1307115"/>
      </dsp:txXfrm>
    </dsp:sp>
    <dsp:sp modelId="{334B2D48-63DC-4FDC-9F1D-638E882BCB3E}">
      <dsp:nvSpPr>
        <dsp:cNvPr id="0" name=""/>
        <dsp:cNvSpPr/>
      </dsp:nvSpPr>
      <dsp:spPr>
        <a:xfrm>
          <a:off x="5394037" y="196067"/>
          <a:ext cx="1088173" cy="1088173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8DCAE3-AD44-44F7-A6BD-CF945097B731}">
      <dsp:nvSpPr>
        <dsp:cNvPr id="0" name=""/>
        <dsp:cNvSpPr/>
      </dsp:nvSpPr>
      <dsp:spPr>
        <a:xfrm>
          <a:off x="263231" y="2614231"/>
          <a:ext cx="6054315" cy="490168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8243CD-F90F-41D5-A7DC-E4537A5C94D7}">
      <dsp:nvSpPr>
        <dsp:cNvPr id="0" name=""/>
        <dsp:cNvSpPr/>
      </dsp:nvSpPr>
      <dsp:spPr>
        <a:xfrm>
          <a:off x="0" y="24050"/>
          <a:ext cx="3688529" cy="45571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/>
            <a:t>Плохо себя ведут</a:t>
          </a:r>
        </a:p>
      </dsp:txBody>
      <dsp:txXfrm>
        <a:off x="22246" y="46296"/>
        <a:ext cx="3644037" cy="411223"/>
      </dsp:txXfrm>
    </dsp:sp>
    <dsp:sp modelId="{D016FAFF-19BF-4437-804D-F49808B1B97C}">
      <dsp:nvSpPr>
        <dsp:cNvPr id="0" name=""/>
        <dsp:cNvSpPr/>
      </dsp:nvSpPr>
      <dsp:spPr>
        <a:xfrm>
          <a:off x="0" y="534485"/>
          <a:ext cx="3688529" cy="455715"/>
        </a:xfrm>
        <a:prstGeom prst="roundRect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/>
            <a:t>Не соблюдают правила</a:t>
          </a:r>
        </a:p>
      </dsp:txBody>
      <dsp:txXfrm>
        <a:off x="22246" y="556731"/>
        <a:ext cx="3644037" cy="411223"/>
      </dsp:txXfrm>
    </dsp:sp>
    <dsp:sp modelId="{2DB2F675-DC03-45C8-B25A-ABD091C440F5}">
      <dsp:nvSpPr>
        <dsp:cNvPr id="0" name=""/>
        <dsp:cNvSpPr/>
      </dsp:nvSpPr>
      <dsp:spPr>
        <a:xfrm>
          <a:off x="0" y="1044920"/>
          <a:ext cx="3688529" cy="455715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/>
            <a:t>Не слушают</a:t>
          </a:r>
        </a:p>
      </dsp:txBody>
      <dsp:txXfrm>
        <a:off x="22246" y="1067166"/>
        <a:ext cx="3644037" cy="411223"/>
      </dsp:txXfrm>
    </dsp:sp>
    <dsp:sp modelId="{BBA5975F-00E0-4B49-BBED-5A6011B28CA6}">
      <dsp:nvSpPr>
        <dsp:cNvPr id="0" name=""/>
        <dsp:cNvSpPr/>
      </dsp:nvSpPr>
      <dsp:spPr>
        <a:xfrm>
          <a:off x="0" y="1555355"/>
          <a:ext cx="3688529" cy="455715"/>
        </a:xfrm>
        <a:prstGeom prst="roundRect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/>
            <a:t>Не воспринимают информацию</a:t>
          </a:r>
        </a:p>
      </dsp:txBody>
      <dsp:txXfrm>
        <a:off x="22246" y="1577601"/>
        <a:ext cx="3644037" cy="411223"/>
      </dsp:txXfrm>
    </dsp:sp>
    <dsp:sp modelId="{1CF69D76-95EA-423F-9C15-E7EB388130CD}">
      <dsp:nvSpPr>
        <dsp:cNvPr id="0" name=""/>
        <dsp:cNvSpPr/>
      </dsp:nvSpPr>
      <dsp:spPr>
        <a:xfrm>
          <a:off x="0" y="2089841"/>
          <a:ext cx="3688529" cy="455715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 dirty="0">
              <a:solidFill>
                <a:srgbClr val="C00000"/>
              </a:solidFill>
            </a:rPr>
            <a:t>«Зачем им это?!»</a:t>
          </a:r>
        </a:p>
      </dsp:txBody>
      <dsp:txXfrm>
        <a:off x="22246" y="2112087"/>
        <a:ext cx="3644037" cy="411223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8243CD-F90F-41D5-A7DC-E4537A5C94D7}">
      <dsp:nvSpPr>
        <dsp:cNvPr id="0" name=""/>
        <dsp:cNvSpPr/>
      </dsp:nvSpPr>
      <dsp:spPr>
        <a:xfrm>
          <a:off x="0" y="16429"/>
          <a:ext cx="3688529" cy="86600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u="sng" kern="1200" dirty="0"/>
            <a:t>Социальный тренинг в естественной среде</a:t>
          </a:r>
        </a:p>
      </dsp:txBody>
      <dsp:txXfrm>
        <a:off x="42275" y="58704"/>
        <a:ext cx="3603979" cy="781452"/>
      </dsp:txXfrm>
    </dsp:sp>
    <dsp:sp modelId="{D016FAFF-19BF-4437-804D-F49808B1B97C}">
      <dsp:nvSpPr>
        <dsp:cNvPr id="0" name=""/>
        <dsp:cNvSpPr/>
      </dsp:nvSpPr>
      <dsp:spPr>
        <a:xfrm>
          <a:off x="0" y="1595997"/>
          <a:ext cx="3688529" cy="596700"/>
        </a:xfrm>
        <a:prstGeom prst="round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Расширение знаний об окружающем мире</a:t>
          </a:r>
        </a:p>
      </dsp:txBody>
      <dsp:txXfrm>
        <a:off x="29128" y="1625125"/>
        <a:ext cx="3630273" cy="538444"/>
      </dsp:txXfrm>
    </dsp:sp>
    <dsp:sp modelId="{2DB2F675-DC03-45C8-B25A-ABD091C440F5}">
      <dsp:nvSpPr>
        <dsp:cNvPr id="0" name=""/>
        <dsp:cNvSpPr/>
      </dsp:nvSpPr>
      <dsp:spPr>
        <a:xfrm>
          <a:off x="0" y="929188"/>
          <a:ext cx="3688529" cy="596700"/>
        </a:xfrm>
        <a:prstGeom prst="round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Эмоциональное развитие и получение новых впечатлений</a:t>
          </a:r>
        </a:p>
      </dsp:txBody>
      <dsp:txXfrm>
        <a:off x="29128" y="958316"/>
        <a:ext cx="3630273" cy="538444"/>
      </dsp:txXfrm>
    </dsp:sp>
    <dsp:sp modelId="{BBA5975F-00E0-4B49-BBED-5A6011B28CA6}">
      <dsp:nvSpPr>
        <dsp:cNvPr id="0" name=""/>
        <dsp:cNvSpPr/>
      </dsp:nvSpPr>
      <dsp:spPr>
        <a:xfrm>
          <a:off x="0" y="2205431"/>
          <a:ext cx="3688529" cy="59670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Развитие познавательной активности</a:t>
          </a:r>
        </a:p>
      </dsp:txBody>
      <dsp:txXfrm>
        <a:off x="29128" y="2234559"/>
        <a:ext cx="3630273" cy="53844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6CC6C3-0712-4F62-99A9-38939F937416}">
      <dsp:nvSpPr>
        <dsp:cNvPr id="0" name=""/>
        <dsp:cNvSpPr/>
      </dsp:nvSpPr>
      <dsp:spPr>
        <a:xfrm>
          <a:off x="0" y="176095"/>
          <a:ext cx="6317673" cy="6186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Адаптация уже существующих сценариев занятий для дошкольников</a:t>
          </a:r>
        </a:p>
      </dsp:txBody>
      <dsp:txXfrm>
        <a:off x="30199" y="206294"/>
        <a:ext cx="6257275" cy="558239"/>
      </dsp:txXfrm>
    </dsp:sp>
    <dsp:sp modelId="{034FA60B-31AE-4B8D-A9E8-42E2B4D0969E}">
      <dsp:nvSpPr>
        <dsp:cNvPr id="0" name=""/>
        <dsp:cNvSpPr/>
      </dsp:nvSpPr>
      <dsp:spPr>
        <a:xfrm>
          <a:off x="0" y="809133"/>
          <a:ext cx="6317673" cy="6186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Большое количество экспонатов для тактильного осмотра </a:t>
          </a:r>
        </a:p>
      </dsp:txBody>
      <dsp:txXfrm>
        <a:off x="30199" y="839332"/>
        <a:ext cx="6257275" cy="558239"/>
      </dsp:txXfrm>
    </dsp:sp>
    <dsp:sp modelId="{579094F3-D998-4393-8441-6540C83D726F}">
      <dsp:nvSpPr>
        <dsp:cNvPr id="0" name=""/>
        <dsp:cNvSpPr/>
      </dsp:nvSpPr>
      <dsp:spPr>
        <a:xfrm>
          <a:off x="0" y="1442170"/>
          <a:ext cx="6317673" cy="6186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Наиболее доступная тематика – программа «Времена года»</a:t>
          </a:r>
        </a:p>
      </dsp:txBody>
      <dsp:txXfrm>
        <a:off x="30199" y="1472369"/>
        <a:ext cx="6257275" cy="558239"/>
      </dsp:txXfrm>
    </dsp:sp>
    <dsp:sp modelId="{FE0E38BD-5F67-4615-BF47-0ECEF6201CCE}">
      <dsp:nvSpPr>
        <dsp:cNvPr id="0" name=""/>
        <dsp:cNvSpPr/>
      </dsp:nvSpPr>
      <dsp:spPr>
        <a:xfrm>
          <a:off x="0" y="2075208"/>
          <a:ext cx="6317673" cy="6186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Использование визуальной поддержки</a:t>
          </a:r>
        </a:p>
      </dsp:txBody>
      <dsp:txXfrm>
        <a:off x="30199" y="2105407"/>
        <a:ext cx="6257275" cy="558239"/>
      </dsp:txXfrm>
    </dsp:sp>
    <dsp:sp modelId="{26645427-17FA-4D73-B171-99718D6D4ACB}">
      <dsp:nvSpPr>
        <dsp:cNvPr id="0" name=""/>
        <dsp:cNvSpPr/>
      </dsp:nvSpPr>
      <dsp:spPr>
        <a:xfrm>
          <a:off x="0" y="2708245"/>
          <a:ext cx="6317673" cy="9352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Адаптация способа подачи материала экскурсоводом – использование визуальных и вербальных подсказок, увеличение времени ожидание ответа, отсутствие в повествовании метафоричности, пословиц, загадок</a:t>
          </a:r>
        </a:p>
      </dsp:txBody>
      <dsp:txXfrm>
        <a:off x="45653" y="2753898"/>
        <a:ext cx="6226367" cy="843906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DAEDE6-5F5B-42C1-A675-BA8AC71AB7A6}">
      <dsp:nvSpPr>
        <dsp:cNvPr id="0" name=""/>
        <dsp:cNvSpPr/>
      </dsp:nvSpPr>
      <dsp:spPr>
        <a:xfrm>
          <a:off x="0" y="72831"/>
          <a:ext cx="6685493" cy="6715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/>
            <a:t>Важно!</a:t>
          </a:r>
          <a:endParaRPr lang="en-US" sz="2800" kern="1200"/>
        </a:p>
      </dsp:txBody>
      <dsp:txXfrm>
        <a:off x="32784" y="105615"/>
        <a:ext cx="6619925" cy="606012"/>
      </dsp:txXfrm>
    </dsp:sp>
    <dsp:sp modelId="{D8B8B14A-833A-42B6-8271-736DEC50BC72}">
      <dsp:nvSpPr>
        <dsp:cNvPr id="0" name=""/>
        <dsp:cNvSpPr/>
      </dsp:nvSpPr>
      <dsp:spPr>
        <a:xfrm>
          <a:off x="0" y="744411"/>
          <a:ext cx="6685493" cy="2666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2264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200" kern="1200" dirty="0"/>
            <a:t>Готовность принимающей стороны к внедрению инклюзивных практик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200" kern="1200"/>
            <a:t>Четкое понимание со стороны организаторов последовательности событий на мероприятии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200" kern="1200" dirty="0"/>
            <a:t>Совместная подготовка материалов для предварительного ознакомления с детьми (фото, видео, презентации, социальные истории, отзывы о мероприятии и т.п.)</a:t>
          </a:r>
          <a:endParaRPr lang="en-US" sz="2200" kern="1200" dirty="0"/>
        </a:p>
      </dsp:txBody>
      <dsp:txXfrm>
        <a:off x="0" y="744411"/>
        <a:ext cx="6685493" cy="2666160"/>
      </dsp:txXfrm>
    </dsp:sp>
    <dsp:sp modelId="{0956F7EE-1552-4D43-889D-421BC40E1B51}">
      <dsp:nvSpPr>
        <dsp:cNvPr id="0" name=""/>
        <dsp:cNvSpPr/>
      </dsp:nvSpPr>
      <dsp:spPr>
        <a:xfrm>
          <a:off x="0" y="3410572"/>
          <a:ext cx="6685493" cy="6715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u="sng" kern="1200"/>
            <a:t>Нет несущественных деталей!</a:t>
          </a:r>
          <a:endParaRPr lang="en-US" sz="2800" kern="1200"/>
        </a:p>
      </dsp:txBody>
      <dsp:txXfrm>
        <a:off x="32784" y="3443356"/>
        <a:ext cx="6619925" cy="606012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79B1C9-2772-4560-9D56-3DBF7807C8DF}">
      <dsp:nvSpPr>
        <dsp:cNvPr id="0" name=""/>
        <dsp:cNvSpPr/>
      </dsp:nvSpPr>
      <dsp:spPr>
        <a:xfrm>
          <a:off x="2045275" y="2068237"/>
          <a:ext cx="1862574" cy="16073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/>
            <a:t>Что является препятствием?</a:t>
          </a:r>
        </a:p>
      </dsp:txBody>
      <dsp:txXfrm>
        <a:off x="2318043" y="2303627"/>
        <a:ext cx="1317038" cy="1136564"/>
      </dsp:txXfrm>
    </dsp:sp>
    <dsp:sp modelId="{E649C7C7-69BB-4B89-8AD8-3538E853CCC4}">
      <dsp:nvSpPr>
        <dsp:cNvPr id="0" name=""/>
        <dsp:cNvSpPr/>
      </dsp:nvSpPr>
      <dsp:spPr>
        <a:xfrm rot="11700000">
          <a:off x="742442" y="2217597"/>
          <a:ext cx="1294019" cy="45809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17558F-68DB-4E4B-8E34-FCD8ACEE4641}">
      <dsp:nvSpPr>
        <dsp:cNvPr id="0" name=""/>
        <dsp:cNvSpPr/>
      </dsp:nvSpPr>
      <dsp:spPr>
        <a:xfrm>
          <a:off x="999" y="1668394"/>
          <a:ext cx="1526976" cy="12215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/>
            <a:t>Поведенческие особенности</a:t>
          </a:r>
        </a:p>
      </dsp:txBody>
      <dsp:txXfrm>
        <a:off x="36778" y="1704173"/>
        <a:ext cx="1455418" cy="1150023"/>
      </dsp:txXfrm>
    </dsp:sp>
    <dsp:sp modelId="{E0734F7B-B22E-41D9-9252-9A4B470DB921}">
      <dsp:nvSpPr>
        <dsp:cNvPr id="0" name=""/>
        <dsp:cNvSpPr/>
      </dsp:nvSpPr>
      <dsp:spPr>
        <a:xfrm rot="14700000">
          <a:off x="1608378" y="1195732"/>
          <a:ext cx="1386752" cy="45809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1A0A3C-540A-4330-B0BF-6D46270313A5}">
      <dsp:nvSpPr>
        <dsp:cNvPr id="0" name=""/>
        <dsp:cNvSpPr/>
      </dsp:nvSpPr>
      <dsp:spPr>
        <a:xfrm>
          <a:off x="1245233" y="185575"/>
          <a:ext cx="1526976" cy="12215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/>
            <a:t>Сенсорные особенности</a:t>
          </a:r>
        </a:p>
      </dsp:txBody>
      <dsp:txXfrm>
        <a:off x="1281012" y="221354"/>
        <a:ext cx="1455418" cy="1150023"/>
      </dsp:txXfrm>
    </dsp:sp>
    <dsp:sp modelId="{1AB244B3-D780-4CF3-A88D-2581E3443E0D}">
      <dsp:nvSpPr>
        <dsp:cNvPr id="0" name=""/>
        <dsp:cNvSpPr/>
      </dsp:nvSpPr>
      <dsp:spPr>
        <a:xfrm rot="17700000">
          <a:off x="2957994" y="1195732"/>
          <a:ext cx="1386752" cy="45809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D292F3-BBC7-4440-83BA-6C96D038AB4A}">
      <dsp:nvSpPr>
        <dsp:cNvPr id="0" name=""/>
        <dsp:cNvSpPr/>
      </dsp:nvSpPr>
      <dsp:spPr>
        <a:xfrm>
          <a:off x="3180916" y="185575"/>
          <a:ext cx="1526976" cy="12215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/>
            <a:t>Коммуникативные особенности</a:t>
          </a:r>
        </a:p>
      </dsp:txBody>
      <dsp:txXfrm>
        <a:off x="3216695" y="221354"/>
        <a:ext cx="1455418" cy="1150023"/>
      </dsp:txXfrm>
    </dsp:sp>
    <dsp:sp modelId="{BF7194A8-3749-4696-86DA-864047F6490B}">
      <dsp:nvSpPr>
        <dsp:cNvPr id="0" name=""/>
        <dsp:cNvSpPr/>
      </dsp:nvSpPr>
      <dsp:spPr>
        <a:xfrm rot="20700000">
          <a:off x="3916664" y="2217597"/>
          <a:ext cx="1294019" cy="45809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6104DF-C9B7-4CD4-B069-C22BA61BBA00}">
      <dsp:nvSpPr>
        <dsp:cNvPr id="0" name=""/>
        <dsp:cNvSpPr/>
      </dsp:nvSpPr>
      <dsp:spPr>
        <a:xfrm>
          <a:off x="4425149" y="1668394"/>
          <a:ext cx="1526976" cy="12215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/>
            <a:t>Когнитивные особенности</a:t>
          </a:r>
        </a:p>
      </dsp:txBody>
      <dsp:txXfrm>
        <a:off x="4460928" y="1704173"/>
        <a:ext cx="1455418" cy="1150023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92D3D2-1DB8-4D4C-B904-15952ED252F7}">
      <dsp:nvSpPr>
        <dsp:cNvPr id="0" name=""/>
        <dsp:cNvSpPr/>
      </dsp:nvSpPr>
      <dsp:spPr>
        <a:xfrm>
          <a:off x="0" y="22152"/>
          <a:ext cx="6496050" cy="455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/>
            <a:t>Помощь в осуществлении родительских инициатив</a:t>
          </a:r>
          <a:endParaRPr lang="en-US" sz="1900" kern="1200"/>
        </a:p>
      </dsp:txBody>
      <dsp:txXfrm>
        <a:off x="22246" y="44398"/>
        <a:ext cx="6451558" cy="411223"/>
      </dsp:txXfrm>
    </dsp:sp>
    <dsp:sp modelId="{07AEC165-4D3F-4784-8707-D43D98BB5459}">
      <dsp:nvSpPr>
        <dsp:cNvPr id="0" name=""/>
        <dsp:cNvSpPr/>
      </dsp:nvSpPr>
      <dsp:spPr>
        <a:xfrm>
          <a:off x="0" y="532587"/>
          <a:ext cx="6496050" cy="455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/>
            <a:t>Совместные занятия с ребенком и родителями</a:t>
          </a:r>
          <a:endParaRPr lang="en-US" sz="1900" kern="1200"/>
        </a:p>
      </dsp:txBody>
      <dsp:txXfrm>
        <a:off x="22246" y="554833"/>
        <a:ext cx="6451558" cy="411223"/>
      </dsp:txXfrm>
    </dsp:sp>
    <dsp:sp modelId="{F057452D-BC9B-491E-830D-D1ADF33E7F50}">
      <dsp:nvSpPr>
        <dsp:cNvPr id="0" name=""/>
        <dsp:cNvSpPr/>
      </dsp:nvSpPr>
      <dsp:spPr>
        <a:xfrm>
          <a:off x="0" y="1043022"/>
          <a:ext cx="6496050" cy="455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/>
            <a:t>Психотерапевтическая помощь </a:t>
          </a:r>
          <a:endParaRPr lang="en-US" sz="1900" kern="1200"/>
        </a:p>
      </dsp:txBody>
      <dsp:txXfrm>
        <a:off x="22246" y="1065268"/>
        <a:ext cx="6451558" cy="411223"/>
      </dsp:txXfrm>
    </dsp:sp>
    <dsp:sp modelId="{11B7976E-AF47-4748-AD2E-52818E3A9EA3}">
      <dsp:nvSpPr>
        <dsp:cNvPr id="0" name=""/>
        <dsp:cNvSpPr/>
      </dsp:nvSpPr>
      <dsp:spPr>
        <a:xfrm>
          <a:off x="0" y="1553457"/>
          <a:ext cx="6496050" cy="455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/>
            <a:t>Родительский клуб</a:t>
          </a:r>
          <a:endParaRPr lang="en-US" sz="1900" kern="1200"/>
        </a:p>
      </dsp:txBody>
      <dsp:txXfrm>
        <a:off x="22246" y="1575703"/>
        <a:ext cx="6451558" cy="411223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713870-D9F3-4432-911D-EAD3107C3590}">
      <dsp:nvSpPr>
        <dsp:cNvPr id="0" name=""/>
        <dsp:cNvSpPr/>
      </dsp:nvSpPr>
      <dsp:spPr>
        <a:xfrm rot="16200000">
          <a:off x="692943" y="-692943"/>
          <a:ext cx="1352550" cy="2738437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rgbClr val="ACDB00"/>
              </a:solidFill>
            </a:rPr>
            <a:t>Базовое видеомоделирование</a:t>
          </a:r>
        </a:p>
      </dsp:txBody>
      <dsp:txXfrm rot="5400000">
        <a:off x="0" y="0"/>
        <a:ext cx="2738437" cy="1014412"/>
      </dsp:txXfrm>
    </dsp:sp>
    <dsp:sp modelId="{F4FA4AEB-1771-4D17-AAE7-DCBB385D9CFF}">
      <dsp:nvSpPr>
        <dsp:cNvPr id="0" name=""/>
        <dsp:cNvSpPr/>
      </dsp:nvSpPr>
      <dsp:spPr>
        <a:xfrm>
          <a:off x="2738437" y="0"/>
          <a:ext cx="2738437" cy="135255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 err="1">
              <a:solidFill>
                <a:srgbClr val="ACDB00"/>
              </a:solidFill>
            </a:rPr>
            <a:t>Видеосамомоделирование</a:t>
          </a:r>
          <a:endParaRPr lang="ru-RU" sz="1600" b="1" kern="1200" dirty="0">
            <a:solidFill>
              <a:srgbClr val="ACDB00"/>
            </a:solidFill>
          </a:endParaRPr>
        </a:p>
      </dsp:txBody>
      <dsp:txXfrm>
        <a:off x="2738437" y="0"/>
        <a:ext cx="2738437" cy="1014412"/>
      </dsp:txXfrm>
    </dsp:sp>
    <dsp:sp modelId="{EFF99714-54BE-4144-8B5B-9DE27AF908B2}">
      <dsp:nvSpPr>
        <dsp:cNvPr id="0" name=""/>
        <dsp:cNvSpPr/>
      </dsp:nvSpPr>
      <dsp:spPr>
        <a:xfrm rot="10800000">
          <a:off x="0" y="1352550"/>
          <a:ext cx="2738437" cy="135255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rgbClr val="ACDB00"/>
              </a:solidFill>
            </a:rPr>
            <a:t>Видеомоделирование с точки зрения смотрящего</a:t>
          </a:r>
        </a:p>
      </dsp:txBody>
      <dsp:txXfrm rot="10800000">
        <a:off x="0" y="1690687"/>
        <a:ext cx="2738437" cy="1014412"/>
      </dsp:txXfrm>
    </dsp:sp>
    <dsp:sp modelId="{9D2B85E0-D960-485D-9C5E-CE5A4D113DB3}">
      <dsp:nvSpPr>
        <dsp:cNvPr id="0" name=""/>
        <dsp:cNvSpPr/>
      </dsp:nvSpPr>
      <dsp:spPr>
        <a:xfrm rot="5400000">
          <a:off x="3431381" y="659606"/>
          <a:ext cx="1352550" cy="2738437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rgbClr val="ACDB00"/>
              </a:solidFill>
            </a:rPr>
            <a:t>Видео-подсказки, </a:t>
          </a:r>
          <a:r>
            <a:rPr lang="ru-RU" sz="1600" b="1" kern="1200" dirty="0" err="1">
              <a:solidFill>
                <a:srgbClr val="ACDB00"/>
              </a:solidFill>
            </a:rPr>
            <a:t>видеогиды</a:t>
          </a:r>
          <a:endParaRPr lang="ru-RU" sz="1600" b="1" kern="1200" dirty="0">
            <a:solidFill>
              <a:srgbClr val="ACDB00"/>
            </a:solidFill>
          </a:endParaRPr>
        </a:p>
      </dsp:txBody>
      <dsp:txXfrm rot="-5400000">
        <a:off x="2738437" y="1690686"/>
        <a:ext cx="2738437" cy="1014412"/>
      </dsp:txXfrm>
    </dsp:sp>
    <dsp:sp modelId="{A809C69C-C2B3-42A8-8405-85B90C83821C}">
      <dsp:nvSpPr>
        <dsp:cNvPr id="0" name=""/>
        <dsp:cNvSpPr/>
      </dsp:nvSpPr>
      <dsp:spPr>
        <a:xfrm>
          <a:off x="1466846" y="770676"/>
          <a:ext cx="2543181" cy="1163747"/>
        </a:xfrm>
        <a:prstGeom prst="roundRect">
          <a:avLst/>
        </a:prstGeom>
        <a:blipFill dpi="0"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b="1" kern="1200" dirty="0"/>
        </a:p>
      </dsp:txBody>
      <dsp:txXfrm>
        <a:off x="1523655" y="827485"/>
        <a:ext cx="2429563" cy="10501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109136-A708-4E4B-A526-9A46FC27049A}">
      <dsp:nvSpPr>
        <dsp:cNvPr id="0" name=""/>
        <dsp:cNvSpPr/>
      </dsp:nvSpPr>
      <dsp:spPr>
        <a:xfrm>
          <a:off x="0" y="96334"/>
          <a:ext cx="5029199" cy="12846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GothamPro"/>
            </a:rPr>
            <a:t>Федеральный закон от 31.07.2020 N 304-ФЗ "О внесении изменений в Федеральный закон "Об образовании в Российской Федерации" по вопросам воспитания обучающихся"</a:t>
          </a:r>
        </a:p>
      </dsp:txBody>
      <dsp:txXfrm>
        <a:off x="62712" y="159046"/>
        <a:ext cx="4903775" cy="11592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3B0E39-57E7-44FE-ADB0-53169D5219C4}">
      <dsp:nvSpPr>
        <dsp:cNvPr id="0" name=""/>
        <dsp:cNvSpPr/>
      </dsp:nvSpPr>
      <dsp:spPr>
        <a:xfrm>
          <a:off x="0" y="45430"/>
          <a:ext cx="5029201" cy="4797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GothamPro"/>
            </a:rPr>
            <a:t>рабочая программа воспитания</a:t>
          </a:r>
        </a:p>
      </dsp:txBody>
      <dsp:txXfrm>
        <a:off x="23417" y="68847"/>
        <a:ext cx="4982367" cy="432866"/>
      </dsp:txXfrm>
    </dsp:sp>
    <dsp:sp modelId="{644CD3EC-DC5A-447A-9D5F-A93DAAACE186}">
      <dsp:nvSpPr>
        <dsp:cNvPr id="0" name=""/>
        <dsp:cNvSpPr/>
      </dsp:nvSpPr>
      <dsp:spPr>
        <a:xfrm>
          <a:off x="0" y="571203"/>
          <a:ext cx="5029201" cy="4797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GothamPro"/>
            </a:rPr>
            <a:t>календарный план воспитательной работы</a:t>
          </a:r>
        </a:p>
      </dsp:txBody>
      <dsp:txXfrm>
        <a:off x="23417" y="594620"/>
        <a:ext cx="4982367" cy="43286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6C7B00-7C1E-4811-BC68-DB731AD6E42A}">
      <dsp:nvSpPr>
        <dsp:cNvPr id="0" name=""/>
        <dsp:cNvSpPr/>
      </dsp:nvSpPr>
      <dsp:spPr>
        <a:xfrm>
          <a:off x="0" y="482"/>
          <a:ext cx="5703228" cy="5666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i="0" kern="1200" dirty="0">
              <a:latin typeface="GothamPro"/>
            </a:rPr>
            <a:t>Федеральная адаптированная образовательная программа</a:t>
          </a:r>
          <a:endParaRPr lang="ru-RU" sz="1600" kern="1200" dirty="0">
            <a:latin typeface="GothamPro"/>
          </a:endParaRPr>
        </a:p>
      </dsp:txBody>
      <dsp:txXfrm>
        <a:off x="27661" y="28143"/>
        <a:ext cx="5647906" cy="511321"/>
      </dsp:txXfrm>
    </dsp:sp>
    <dsp:sp modelId="{82A33037-9379-4FF5-A8A8-1720002578D5}">
      <dsp:nvSpPr>
        <dsp:cNvPr id="0" name=""/>
        <dsp:cNvSpPr/>
      </dsp:nvSpPr>
      <dsp:spPr>
        <a:xfrm>
          <a:off x="0" y="579898"/>
          <a:ext cx="5703228" cy="3317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i="0" kern="1200" dirty="0">
              <a:latin typeface="GothamPro"/>
            </a:rPr>
            <a:t>Федеральная программа воспитательной работы</a:t>
          </a:r>
          <a:endParaRPr lang="ru-RU" sz="1600" kern="1200" dirty="0">
            <a:latin typeface="GothamPro"/>
          </a:endParaRPr>
        </a:p>
      </dsp:txBody>
      <dsp:txXfrm>
        <a:off x="16195" y="596093"/>
        <a:ext cx="5670838" cy="29937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5F8193-7C17-4048-A9B6-6FBC548841D1}">
      <dsp:nvSpPr>
        <dsp:cNvPr id="0" name=""/>
        <dsp:cNvSpPr/>
      </dsp:nvSpPr>
      <dsp:spPr>
        <a:xfrm>
          <a:off x="0" y="0"/>
          <a:ext cx="1477328" cy="147732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Реализуется как в урочной, так и во внеурочной деятельности</a:t>
          </a:r>
        </a:p>
      </dsp:txBody>
      <dsp:txXfrm>
        <a:off x="216350" y="216350"/>
        <a:ext cx="1044628" cy="104462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3DDCAC-7C0D-4154-BD9B-336B1B7162BF}">
      <dsp:nvSpPr>
        <dsp:cNvPr id="0" name=""/>
        <dsp:cNvSpPr/>
      </dsp:nvSpPr>
      <dsp:spPr>
        <a:xfrm>
          <a:off x="0" y="69814"/>
          <a:ext cx="5739789" cy="9898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/>
            <a:t>Целевые ориентиры результатов воспитания на уровне начального общего образования ФАОП по каждому из направлений воспитания</a:t>
          </a:r>
        </a:p>
      </dsp:txBody>
      <dsp:txXfrm>
        <a:off x="48319" y="118133"/>
        <a:ext cx="5643151" cy="893182"/>
      </dsp:txXfrm>
    </dsp:sp>
    <dsp:sp modelId="{9E020CD7-D212-42FD-83F3-3D8A928CDB0A}">
      <dsp:nvSpPr>
        <dsp:cNvPr id="0" name=""/>
        <dsp:cNvSpPr/>
      </dsp:nvSpPr>
      <dsp:spPr>
        <a:xfrm>
          <a:off x="0" y="1111474"/>
          <a:ext cx="5739789" cy="9898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/>
            <a:t>Результаты воспитания, социализации и саморазвития обучающихся</a:t>
          </a:r>
        </a:p>
      </dsp:txBody>
      <dsp:txXfrm>
        <a:off x="48319" y="1159793"/>
        <a:ext cx="5643151" cy="893182"/>
      </dsp:txXfrm>
    </dsp:sp>
    <dsp:sp modelId="{8727DBAC-1205-4CE6-8CB2-4F0E7E191AD0}">
      <dsp:nvSpPr>
        <dsp:cNvPr id="0" name=""/>
        <dsp:cNvSpPr/>
      </dsp:nvSpPr>
      <dsp:spPr>
        <a:xfrm>
          <a:off x="0" y="2153134"/>
          <a:ext cx="5739789" cy="9898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/>
            <a:t>Динамика личностного развития обучающихся в каждом классе</a:t>
          </a:r>
        </a:p>
      </dsp:txBody>
      <dsp:txXfrm>
        <a:off x="48319" y="2201453"/>
        <a:ext cx="5643151" cy="89318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287AF1-64E1-4385-8D59-20F40815F830}">
      <dsp:nvSpPr>
        <dsp:cNvPr id="0" name=""/>
        <dsp:cNvSpPr/>
      </dsp:nvSpPr>
      <dsp:spPr>
        <a:xfrm>
          <a:off x="0" y="-36445"/>
          <a:ext cx="1759808" cy="175980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A029BA-E75A-4E18-A5BC-58B75C8FD921}">
      <dsp:nvSpPr>
        <dsp:cNvPr id="0" name=""/>
        <dsp:cNvSpPr/>
      </dsp:nvSpPr>
      <dsp:spPr>
        <a:xfrm>
          <a:off x="879904" y="0"/>
          <a:ext cx="7242626" cy="175980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just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При отсутствии возможности для реализации внеурочной деятельности образовательная организация в рамках соответствующих государственных (муниципальных) заданий, формируемых учредителем, </a:t>
          </a:r>
          <a:r>
            <a:rPr lang="ru-RU" sz="1800" b="1" u="sng" kern="1200" dirty="0"/>
            <a:t>использует возможности организаций дополнительного образования, организаций культуры и спорта</a:t>
          </a:r>
          <a:endParaRPr lang="ru-RU" sz="1800" kern="1200" dirty="0"/>
        </a:p>
      </dsp:txBody>
      <dsp:txXfrm>
        <a:off x="879904" y="0"/>
        <a:ext cx="7242626" cy="175980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7D10CF-6DAC-4519-AB85-2478AAD59D91}">
      <dsp:nvSpPr>
        <dsp:cNvPr id="0" name=""/>
        <dsp:cNvSpPr/>
      </dsp:nvSpPr>
      <dsp:spPr>
        <a:xfrm>
          <a:off x="0" y="0"/>
          <a:ext cx="3061312" cy="3061312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8370FF-2145-4831-B109-45159BA5AB12}">
      <dsp:nvSpPr>
        <dsp:cNvPr id="0" name=""/>
        <dsp:cNvSpPr/>
      </dsp:nvSpPr>
      <dsp:spPr>
        <a:xfrm>
          <a:off x="1339159" y="0"/>
          <a:ext cx="7172140" cy="306131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just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Сетевая форма реализации образовательных программ (далее - сетевая форма) обеспечивает возможность освоения обучающимся образовательной программы с использованием ресурсов нескольких организаций, осуществляющих образовательную деятельность, в том числе иностранных, а также при необходимости с использованием ресурсов иных организаций. В реализации образовательных программ …. также могут участвовать </a:t>
          </a:r>
          <a:r>
            <a:rPr lang="ru-RU" sz="1800" b="1" kern="1200" dirty="0"/>
            <a:t>научные организации, медицинские организации, организации культуры, физкультурно-спортивные и иные организации, обладающие ресурсами, </a:t>
          </a:r>
          <a:r>
            <a:rPr lang="ru-RU" sz="1800" kern="1200" dirty="0"/>
            <a:t>необходимыми для осуществления обучения, проведения учебной и производственной практики и осуществления иных видов учебной деятельности, предусмотренных соответствующей образовательной программой</a:t>
          </a:r>
        </a:p>
      </dsp:txBody>
      <dsp:txXfrm>
        <a:off x="1339159" y="0"/>
        <a:ext cx="7172140" cy="306131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29E0C9-ED1A-4597-B5ED-F9E6313436E1}" type="datetimeFigureOut">
              <a:rPr lang="ru-RU" smtClean="0"/>
              <a:pPr/>
              <a:t>18.12.2024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A79416-C7F3-4F7C-B913-B4B9B92EDA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4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0577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9328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9328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9328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9328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9328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1DA46D-EAA1-108E-FC49-BD1C0C877C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5AAB4C56-3937-0D4F-0BAD-D632E4527F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929F3429-F8B2-E4F8-376A-7467B7EBAB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CEEB06D-14BB-E0E0-1936-E18F1A62BA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523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9328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8029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3A7711-500D-A745-3392-35701F9C0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3FF7B78D-111D-3DE1-7CDF-61B66C1FE0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44C95EC6-15FF-60C2-892B-A29EADB6D9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06D51DE-28C5-57EE-CA3C-6838F49999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7658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9328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69328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B1201-20A4-A12A-8F7E-93E6481C7E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5CC53D50-9C31-09AA-E8EC-4E1AC9E4E0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07453B04-B63B-8C7F-5CA4-700AE86DF7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A7AF447-C1BF-9636-3921-E0CF07AF96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4329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57E17F-82EE-F4DF-8209-4133C2C3A3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79AA1240-B24C-BBAC-6212-25093F74F0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2957AFE0-40C9-81EA-43AD-9DDCD68E34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D7B8065-75DE-2BEA-54FC-F860641F6B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2649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3D4569-F538-656F-15B2-0639DDD64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B5DBB435-C2C2-DB0E-D698-09C6B4F594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75FD54B6-70A6-65AA-3761-64E097B3B1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5DD9487-7906-3951-F3D6-0163B51706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344663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072A87-2ADE-9B7E-C926-2C9DDAB2B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BAD37DB1-77EC-566E-A56B-596D06E815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89FBD870-37A9-9D1C-1BF3-B9ED8CFF24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B48D901-9F36-D581-2244-AFBA79CBDC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28694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9328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80FCAE-3AEC-D122-580F-D62E2895D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A1512A63-C885-E58C-9625-647A3D4AFD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8A5F74AE-71CA-CB91-D434-0143459B6C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9F38F02-A2D4-A607-911B-3069FB4A11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97154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D9C1A8-1306-36CB-0B8F-ACA0733A02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0FB9A284-38F9-3E8A-B996-D36352200F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429AD347-4FB5-B61C-96A7-1ECEAB7C82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A65EB20-E655-C16F-0216-E4AA9978AF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109247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93284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93284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9328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693284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93284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93284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4C8C36-D773-59C4-C455-17191B851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954947A2-9DFB-F4A7-15A3-41C495BB34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E3F6F172-0A3E-A973-F169-CF44E69C53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2315D3A-D35F-28F1-2EC5-B791BC296F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44528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93284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51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93284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20F9D2-5E83-1F99-C04F-8F6D09C6C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A1FB1FC7-C96E-D019-EA3E-FDE64DBDAF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71D8A54-5BFA-1695-CEFB-C4057289A0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1E3316D-A730-5203-02F1-150853347D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58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565311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59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93284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60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693284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61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693284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62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69328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693284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63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693284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64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93284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65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93284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66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93284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68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93284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70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93284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75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93284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76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93284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77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93284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78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9328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693284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79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93284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81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9328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69328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69328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6689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79416-C7F3-4F7C-B913-B4B9B92EDAFB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932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0746B-7560-8948-AD7B-426C08D2DA80}" type="datetimeFigureOut">
              <a:rPr lang="ru-RU" smtClean="0"/>
              <a:pPr/>
              <a:t>18.12.2024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9749F-7A94-D646-84A0-E54D8F8ADC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6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0746B-7560-8948-AD7B-426C08D2DA80}" type="datetimeFigureOut">
              <a:rPr lang="ru-RU" smtClean="0"/>
              <a:pPr/>
              <a:t>18.12.2024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9749F-7A94-D646-84A0-E54D8F8ADC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566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0746B-7560-8948-AD7B-426C08D2DA80}" type="datetimeFigureOut">
              <a:rPr lang="ru-RU" smtClean="0"/>
              <a:pPr/>
              <a:t>18.12.2024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9749F-7A94-D646-84A0-E54D8F8ADC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514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0746B-7560-8948-AD7B-426C08D2DA80}" type="datetimeFigureOut">
              <a:rPr lang="ru-RU" smtClean="0"/>
              <a:pPr/>
              <a:t>18.12.2024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9749F-7A94-D646-84A0-E54D8F8ADC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27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0746B-7560-8948-AD7B-426C08D2DA80}" type="datetimeFigureOut">
              <a:rPr lang="ru-RU" smtClean="0"/>
              <a:pPr/>
              <a:t>18.12.2024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9749F-7A94-D646-84A0-E54D8F8ADC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582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0746B-7560-8948-AD7B-426C08D2DA80}" type="datetimeFigureOut">
              <a:rPr lang="ru-RU" smtClean="0"/>
              <a:pPr/>
              <a:t>18.12.2024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9749F-7A94-D646-84A0-E54D8F8ADC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063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0746B-7560-8948-AD7B-426C08D2DA80}" type="datetimeFigureOut">
              <a:rPr lang="ru-RU" smtClean="0"/>
              <a:pPr/>
              <a:t>18.12.2024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9749F-7A94-D646-84A0-E54D8F8ADC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5408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0746B-7560-8948-AD7B-426C08D2DA80}" type="datetimeFigureOut">
              <a:rPr lang="ru-RU" smtClean="0"/>
              <a:pPr/>
              <a:t>18.12.2024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9749F-7A94-D646-84A0-E54D8F8ADC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574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0746B-7560-8948-AD7B-426C08D2DA80}" type="datetimeFigureOut">
              <a:rPr lang="ru-RU" smtClean="0"/>
              <a:pPr/>
              <a:t>18.12.2024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9749F-7A94-D646-84A0-E54D8F8ADC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148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0746B-7560-8948-AD7B-426C08D2DA80}" type="datetimeFigureOut">
              <a:rPr lang="ru-RU" smtClean="0"/>
              <a:pPr/>
              <a:t>18.12.2024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9749F-7A94-D646-84A0-E54D8F8ADC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456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0746B-7560-8948-AD7B-426C08D2DA80}" type="datetimeFigureOut">
              <a:rPr lang="ru-RU" smtClean="0"/>
              <a:pPr/>
              <a:t>18.12.2024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9749F-7A94-D646-84A0-E54D8F8ADC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33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0746B-7560-8948-AD7B-426C08D2DA80}" type="datetimeFigureOut">
              <a:rPr lang="ru-RU" smtClean="0"/>
              <a:pPr/>
              <a:t>18.12.2024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9749F-7A94-D646-84A0-E54D8F8ADC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856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9.xml"/><Relationship Id="rId3" Type="http://schemas.openxmlformats.org/officeDocument/2006/relationships/image" Target="../media/image5.emf"/><Relationship Id="rId7" Type="http://schemas.openxmlformats.org/officeDocument/2006/relationships/diagramQuickStyle" Target="../diagrams/quickStyle9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9.xml"/><Relationship Id="rId5" Type="http://schemas.openxmlformats.org/officeDocument/2006/relationships/diagramData" Target="../diagrams/data9.xml"/><Relationship Id="rId10" Type="http://schemas.openxmlformats.org/officeDocument/2006/relationships/hyperlink" Target="https://psyjournals.ru/journals/autdd/archive/2022_n2/Khalikova_Khilkevich" TargetMode="External"/><Relationship Id="rId4" Type="http://schemas.openxmlformats.org/officeDocument/2006/relationships/image" Target="../media/image2.png"/><Relationship Id="rId9" Type="http://schemas.microsoft.com/office/2007/relationships/diagramDrawing" Target="../diagrams/drawing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1.xml"/><Relationship Id="rId3" Type="http://schemas.openxmlformats.org/officeDocument/2006/relationships/image" Target="../media/image5.emf"/><Relationship Id="rId7" Type="http://schemas.openxmlformats.org/officeDocument/2006/relationships/diagramLayout" Target="../diagrams/layout1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1.xml"/><Relationship Id="rId5" Type="http://schemas.openxmlformats.org/officeDocument/2006/relationships/image" Target="../media/image8.jpg"/><Relationship Id="rId10" Type="http://schemas.microsoft.com/office/2007/relationships/diagramDrawing" Target="../diagrams/drawing11.xml"/><Relationship Id="rId4" Type="http://schemas.openxmlformats.org/officeDocument/2006/relationships/image" Target="../media/image2.png"/><Relationship Id="rId9" Type="http://schemas.openxmlformats.org/officeDocument/2006/relationships/diagramColors" Target="../diagrams/colors1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2.xml"/><Relationship Id="rId3" Type="http://schemas.openxmlformats.org/officeDocument/2006/relationships/image" Target="../media/image5.emf"/><Relationship Id="rId7" Type="http://schemas.openxmlformats.org/officeDocument/2006/relationships/diagramQuickStyle" Target="../diagrams/quickStyle1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2.xml"/><Relationship Id="rId5" Type="http://schemas.openxmlformats.org/officeDocument/2006/relationships/diagramData" Target="../diagrams/data12.xml"/><Relationship Id="rId4" Type="http://schemas.openxmlformats.org/officeDocument/2006/relationships/image" Target="../media/image2.png"/><Relationship Id="rId9" Type="http://schemas.microsoft.com/office/2007/relationships/diagramDrawing" Target="../diagrams/drawing1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3.xml"/><Relationship Id="rId3" Type="http://schemas.openxmlformats.org/officeDocument/2006/relationships/image" Target="../media/image5.emf"/><Relationship Id="rId7" Type="http://schemas.openxmlformats.org/officeDocument/2006/relationships/diagramQuickStyle" Target="../diagrams/quickStyle1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diagramLayout" Target="../diagrams/layout13.xml"/><Relationship Id="rId5" Type="http://schemas.openxmlformats.org/officeDocument/2006/relationships/diagramData" Target="../diagrams/data13.xml"/><Relationship Id="rId10" Type="http://schemas.openxmlformats.org/officeDocument/2006/relationships/image" Target="../media/image14.JPG"/><Relationship Id="rId4" Type="http://schemas.openxmlformats.org/officeDocument/2006/relationships/image" Target="../media/image2.png"/><Relationship Id="rId9" Type="http://schemas.microsoft.com/office/2007/relationships/diagramDrawing" Target="../diagrams/drawing1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4.xml"/><Relationship Id="rId3" Type="http://schemas.openxmlformats.org/officeDocument/2006/relationships/image" Target="../media/image5.emf"/><Relationship Id="rId7" Type="http://schemas.openxmlformats.org/officeDocument/2006/relationships/diagramQuickStyle" Target="../diagrams/quickStyle1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diagramLayout" Target="../diagrams/layout14.xml"/><Relationship Id="rId5" Type="http://schemas.openxmlformats.org/officeDocument/2006/relationships/diagramData" Target="../diagrams/data14.xml"/><Relationship Id="rId10" Type="http://schemas.openxmlformats.org/officeDocument/2006/relationships/image" Target="../media/image15.jpeg"/><Relationship Id="rId4" Type="http://schemas.openxmlformats.org/officeDocument/2006/relationships/image" Target="../media/image2.png"/><Relationship Id="rId9" Type="http://schemas.microsoft.com/office/2007/relationships/diagramDrawing" Target="../diagrams/drawing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5.xml"/><Relationship Id="rId3" Type="http://schemas.openxmlformats.org/officeDocument/2006/relationships/image" Target="../media/image5.emf"/><Relationship Id="rId7" Type="http://schemas.openxmlformats.org/officeDocument/2006/relationships/diagramQuickStyle" Target="../diagrams/quickStyle15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5.xml"/><Relationship Id="rId5" Type="http://schemas.openxmlformats.org/officeDocument/2006/relationships/diagramData" Target="../diagrams/data15.xml"/><Relationship Id="rId4" Type="http://schemas.openxmlformats.org/officeDocument/2006/relationships/image" Target="../media/image2.png"/><Relationship Id="rId9" Type="http://schemas.microsoft.com/office/2007/relationships/diagramDrawing" Target="../diagrams/drawing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6.xml"/><Relationship Id="rId3" Type="http://schemas.openxmlformats.org/officeDocument/2006/relationships/image" Target="../media/image5.emf"/><Relationship Id="rId7" Type="http://schemas.openxmlformats.org/officeDocument/2006/relationships/diagramQuickStyle" Target="../diagrams/quickStyle16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6.xml"/><Relationship Id="rId5" Type="http://schemas.openxmlformats.org/officeDocument/2006/relationships/diagramData" Target="../diagrams/data16.xml"/><Relationship Id="rId4" Type="http://schemas.openxmlformats.org/officeDocument/2006/relationships/image" Target="../media/image2.png"/><Relationship Id="rId9" Type="http://schemas.microsoft.com/office/2007/relationships/diagramDrawing" Target="../diagrams/drawing16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microsoft.com/office/2007/relationships/diagramDrawing" Target="../diagrams/drawing3.xml"/><Relationship Id="rId18" Type="http://schemas.microsoft.com/office/2007/relationships/diagramDrawing" Target="../diagrams/drawing4.xml"/><Relationship Id="rId3" Type="http://schemas.openxmlformats.org/officeDocument/2006/relationships/image" Target="../media/image2.png"/><Relationship Id="rId21" Type="http://schemas.openxmlformats.org/officeDocument/2006/relationships/diagramQuickStyle" Target="../diagrams/quickStyle5.xml"/><Relationship Id="rId7" Type="http://schemas.openxmlformats.org/officeDocument/2006/relationships/diagramColors" Target="../diagrams/colors2.xml"/><Relationship Id="rId12" Type="http://schemas.openxmlformats.org/officeDocument/2006/relationships/diagramColors" Target="../diagrams/colors3.xml"/><Relationship Id="rId17" Type="http://schemas.openxmlformats.org/officeDocument/2006/relationships/diagramColors" Target="../diagrams/colors4.xml"/><Relationship Id="rId2" Type="http://schemas.openxmlformats.org/officeDocument/2006/relationships/image" Target="../media/image4.jpeg"/><Relationship Id="rId16" Type="http://schemas.openxmlformats.org/officeDocument/2006/relationships/diagramQuickStyle" Target="../diagrams/quickStyle4.xml"/><Relationship Id="rId20" Type="http://schemas.openxmlformats.org/officeDocument/2006/relationships/diagramLayout" Target="../diagrams/layout5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11" Type="http://schemas.openxmlformats.org/officeDocument/2006/relationships/diagramQuickStyle" Target="../diagrams/quickStyle3.xml"/><Relationship Id="rId5" Type="http://schemas.openxmlformats.org/officeDocument/2006/relationships/diagramLayout" Target="../diagrams/layout2.xml"/><Relationship Id="rId15" Type="http://schemas.openxmlformats.org/officeDocument/2006/relationships/diagramLayout" Target="../diagrams/layout4.xml"/><Relationship Id="rId23" Type="http://schemas.microsoft.com/office/2007/relationships/diagramDrawing" Target="../diagrams/drawing5.xml"/><Relationship Id="rId10" Type="http://schemas.openxmlformats.org/officeDocument/2006/relationships/diagramLayout" Target="../diagrams/layout3.xml"/><Relationship Id="rId19" Type="http://schemas.openxmlformats.org/officeDocument/2006/relationships/diagramData" Target="../diagrams/data5.xml"/><Relationship Id="rId4" Type="http://schemas.openxmlformats.org/officeDocument/2006/relationships/diagramData" Target="../diagrams/data2.xml"/><Relationship Id="rId9" Type="http://schemas.openxmlformats.org/officeDocument/2006/relationships/diagramData" Target="../diagrams/data3.xml"/><Relationship Id="rId14" Type="http://schemas.openxmlformats.org/officeDocument/2006/relationships/diagramData" Target="../diagrams/data4.xml"/><Relationship Id="rId22" Type="http://schemas.openxmlformats.org/officeDocument/2006/relationships/diagramColors" Target="../diagrams/colors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7.xml"/><Relationship Id="rId3" Type="http://schemas.openxmlformats.org/officeDocument/2006/relationships/image" Target="../media/image5.emf"/><Relationship Id="rId7" Type="http://schemas.openxmlformats.org/officeDocument/2006/relationships/diagramQuickStyle" Target="../diagrams/quickStyle17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7.xml"/><Relationship Id="rId5" Type="http://schemas.openxmlformats.org/officeDocument/2006/relationships/diagramData" Target="../diagrams/data17.xml"/><Relationship Id="rId4" Type="http://schemas.openxmlformats.org/officeDocument/2006/relationships/image" Target="../media/image2.png"/><Relationship Id="rId9" Type="http://schemas.microsoft.com/office/2007/relationships/diagramDrawing" Target="../diagrams/drawing1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8.xml"/><Relationship Id="rId3" Type="http://schemas.openxmlformats.org/officeDocument/2006/relationships/image" Target="../media/image5.emf"/><Relationship Id="rId7" Type="http://schemas.openxmlformats.org/officeDocument/2006/relationships/diagramQuickStyle" Target="../diagrams/quickStyle18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8.xml"/><Relationship Id="rId5" Type="http://schemas.openxmlformats.org/officeDocument/2006/relationships/diagramData" Target="../diagrams/data18.xml"/><Relationship Id="rId4" Type="http://schemas.openxmlformats.org/officeDocument/2006/relationships/image" Target="../media/image2.png"/><Relationship Id="rId9" Type="http://schemas.microsoft.com/office/2007/relationships/diagramDrawing" Target="../diagrams/drawing18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g"/><Relationship Id="rId3" Type="http://schemas.openxmlformats.org/officeDocument/2006/relationships/image" Target="../media/image5.emf"/><Relationship Id="rId7" Type="http://schemas.openxmlformats.org/officeDocument/2006/relationships/image" Target="../media/image32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g"/><Relationship Id="rId5" Type="http://schemas.openxmlformats.org/officeDocument/2006/relationships/image" Target="../media/image30.jpg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jpeg"/><Relationship Id="rId5" Type="http://schemas.openxmlformats.org/officeDocument/2006/relationships/image" Target="../media/image39.png"/><Relationship Id="rId4" Type="http://schemas.openxmlformats.org/officeDocument/2006/relationships/image" Target="../media/image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jpg"/><Relationship Id="rId4" Type="http://schemas.openxmlformats.org/officeDocument/2006/relationships/image" Target="../media/image2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9.xml"/><Relationship Id="rId3" Type="http://schemas.openxmlformats.org/officeDocument/2006/relationships/image" Target="../media/image5.emf"/><Relationship Id="rId7" Type="http://schemas.openxmlformats.org/officeDocument/2006/relationships/diagramQuickStyle" Target="../diagrams/quickStyle19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9.xml"/><Relationship Id="rId5" Type="http://schemas.openxmlformats.org/officeDocument/2006/relationships/diagramData" Target="../diagrams/data19.xml"/><Relationship Id="rId4" Type="http://schemas.openxmlformats.org/officeDocument/2006/relationships/image" Target="../media/image2.png"/><Relationship Id="rId9" Type="http://schemas.microsoft.com/office/2007/relationships/diagramDrawing" Target="../diagrams/drawing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jpg"/><Relationship Id="rId4" Type="http://schemas.openxmlformats.org/officeDocument/2006/relationships/image" Target="../media/image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2.jp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4.jp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6.jp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8.jp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9.jpg"/><Relationship Id="rId4" Type="http://schemas.openxmlformats.org/officeDocument/2006/relationships/image" Target="../media/image2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2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5.emf"/><Relationship Id="rId4" Type="http://schemas.openxmlformats.org/officeDocument/2006/relationships/image" Target="../media/image63.pn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normativ.kontur.ru/document?moduleid=1&amp;documentid=444229#l15" TargetMode="External"/><Relationship Id="rId4" Type="http://schemas.openxmlformats.org/officeDocument/2006/relationships/image" Target="../media/image2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jp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.xml"/><Relationship Id="rId4" Type="http://schemas.openxmlformats.org/officeDocument/2006/relationships/image" Target="../media/image2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7" Type="http://schemas.openxmlformats.org/officeDocument/2006/relationships/image" Target="../media/image47.pn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46.jpeg"/><Relationship Id="rId4" Type="http://schemas.openxmlformats.org/officeDocument/2006/relationships/image" Target="../media/image73.jpe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hyperlink" Target="https://psyjournals.ru/files/126853/cpp_2021_n4_Davydova_et_al.pdf" TargetMode="External"/><Relationship Id="rId3" Type="http://schemas.openxmlformats.org/officeDocument/2006/relationships/image" Target="../media/image5.emf"/><Relationship Id="rId7" Type="http://schemas.openxmlformats.org/officeDocument/2006/relationships/hyperlink" Target="https://psyjournals.ru/files/126466/autdd_2021_n4_hilkevich.pdf" TargetMode="Externa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autism-frc.ru/ckeditor_assets/attachments/3879/metodicheskoe-posobie_fin_2.pdf" TargetMode="External"/><Relationship Id="rId5" Type="http://schemas.openxmlformats.org/officeDocument/2006/relationships/hyperlink" Target="https://autism-frc.ru/ckeditor_assets/attachments/3877/osobennosti_organizatsii_vneshkol_meropriyatiy_2021_compressed_1.pdf" TargetMode="External"/><Relationship Id="rId4" Type="http://schemas.openxmlformats.org/officeDocument/2006/relationships/image" Target="../media/image2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hyperlink" Target="https://autism-frc.ru/" TargetMode="External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t.me/autism_frc" TargetMode="External"/><Relationship Id="rId5" Type="http://schemas.openxmlformats.org/officeDocument/2006/relationships/hyperlink" Target="http://www.vk.com/autism.mgppu" TargetMode="External"/><Relationship Id="rId4" Type="http://schemas.openxmlformats.org/officeDocument/2006/relationships/hyperlink" Target="mailto:autism.frc@mgppu.ru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5.emf"/><Relationship Id="rId7" Type="http://schemas.openxmlformats.org/officeDocument/2006/relationships/diagramQuickStyle" Target="../diagrams/quickStyle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4" Type="http://schemas.openxmlformats.org/officeDocument/2006/relationships/image" Target="../media/image2.png"/><Relationship Id="rId9" Type="http://schemas.microsoft.com/office/2007/relationships/diagramDrawing" Target="../diagrams/drawing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Autism_template1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821"/>
          <a:stretch/>
        </p:blipFill>
        <p:spPr>
          <a:xfrm>
            <a:off x="0" y="0"/>
            <a:ext cx="7971692" cy="5140822"/>
          </a:xfrm>
          <a:prstGeom prst="rect">
            <a:avLst/>
          </a:prstGeom>
        </p:spPr>
      </p:pic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5045529" y="1939722"/>
            <a:ext cx="3979535" cy="923926"/>
          </a:xfrm>
        </p:spPr>
        <p:txBody>
          <a:bodyPr>
            <a:noAutofit/>
          </a:bodyPr>
          <a:lstStyle/>
          <a:p>
            <a:br>
              <a:rPr lang="ru-RU" sz="2800" b="1" dirty="0">
                <a:solidFill>
                  <a:srgbClr val="0042AD"/>
                </a:solidFill>
              </a:rPr>
            </a:br>
            <a:r>
              <a:rPr lang="ru-RU" sz="2800" b="1" dirty="0">
                <a:solidFill>
                  <a:srgbClr val="0042AD"/>
                </a:solidFill>
              </a:rPr>
              <a:t>Воспитательная работа с обучающимися с РАС в школе: внешкольные мероприятия и социальное партнерство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80754" y="2856479"/>
            <a:ext cx="1178088" cy="202477"/>
          </a:xfrm>
        </p:spPr>
        <p:txBody>
          <a:bodyPr>
            <a:noAutofit/>
          </a:bodyPr>
          <a:lstStyle/>
          <a:p>
            <a:pPr algn="l"/>
            <a:endParaRPr lang="ru-RU" sz="850" dirty="0">
              <a:solidFill>
                <a:schemeClr val="tx1"/>
              </a:solidFill>
              <a:latin typeface="GothamPro"/>
              <a:cs typeface="GothamPro"/>
            </a:endParaRPr>
          </a:p>
          <a:p>
            <a:pPr algn="l"/>
            <a:endParaRPr lang="ru-RU" sz="850" dirty="0">
              <a:solidFill>
                <a:schemeClr val="tx1"/>
              </a:solidFill>
              <a:latin typeface="GothamPro"/>
              <a:cs typeface="GothamPro"/>
            </a:endParaRPr>
          </a:p>
        </p:txBody>
      </p:sp>
      <p:pic>
        <p:nvPicPr>
          <p:cNvPr id="5" name="Изображение 4" descr="LOGO-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756" y="3851382"/>
            <a:ext cx="1172308" cy="1172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3375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азвание 1"/>
          <p:cNvSpPr txBox="1">
            <a:spLocks/>
          </p:cNvSpPr>
          <p:nvPr/>
        </p:nvSpPr>
        <p:spPr>
          <a:xfrm>
            <a:off x="2800350" y="1109872"/>
            <a:ext cx="5972175" cy="27415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b="1" dirty="0">
              <a:latin typeface="GothamPro"/>
              <a:cs typeface="GothamPro"/>
            </a:endParaRP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2314077" y="2187838"/>
            <a:ext cx="746127" cy="6068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5000" dirty="0">
              <a:solidFill>
                <a:srgbClr val="0042AD"/>
              </a:solidFill>
              <a:latin typeface="GothamPro"/>
              <a:cs typeface="GothamPro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721888555"/>
              </p:ext>
            </p:extLst>
          </p:nvPr>
        </p:nvGraphicFramePr>
        <p:xfrm>
          <a:off x="649993" y="57974"/>
          <a:ext cx="8122531" cy="1759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754704770"/>
              </p:ext>
            </p:extLst>
          </p:nvPr>
        </p:nvGraphicFramePr>
        <p:xfrm>
          <a:off x="261204" y="2082188"/>
          <a:ext cx="8702796" cy="3061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628749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 txBox="1">
            <a:spLocks/>
          </p:cNvSpPr>
          <p:nvPr/>
        </p:nvSpPr>
        <p:spPr>
          <a:xfrm>
            <a:off x="2559030" y="2163896"/>
            <a:ext cx="3411438" cy="923926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300" dirty="0">
              <a:latin typeface="GothamPro"/>
              <a:cs typeface="GothamPro"/>
            </a:endParaRPr>
          </a:p>
        </p:txBody>
      </p:sp>
      <p:sp>
        <p:nvSpPr>
          <p:cNvPr id="9" name="Название 1"/>
          <p:cNvSpPr txBox="1">
            <a:spLocks/>
          </p:cNvSpPr>
          <p:nvPr/>
        </p:nvSpPr>
        <p:spPr>
          <a:xfrm>
            <a:off x="531709" y="1625122"/>
            <a:ext cx="311793" cy="635540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300" dirty="0">
              <a:latin typeface="GothamPro"/>
              <a:cs typeface="GothamPro"/>
            </a:endParaRPr>
          </a:p>
        </p:txBody>
      </p:sp>
      <p:sp>
        <p:nvSpPr>
          <p:cNvPr id="10" name="Название 1"/>
          <p:cNvSpPr txBox="1">
            <a:spLocks/>
          </p:cNvSpPr>
          <p:nvPr/>
        </p:nvSpPr>
        <p:spPr>
          <a:xfrm>
            <a:off x="531709" y="2888784"/>
            <a:ext cx="311793" cy="635540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300" dirty="0">
              <a:latin typeface="GothamPro"/>
              <a:cs typeface="GothamPro"/>
            </a:endParaRPr>
          </a:p>
        </p:txBody>
      </p:sp>
      <p:sp>
        <p:nvSpPr>
          <p:cNvPr id="12" name="Название 1"/>
          <p:cNvSpPr txBox="1">
            <a:spLocks/>
          </p:cNvSpPr>
          <p:nvPr/>
        </p:nvSpPr>
        <p:spPr>
          <a:xfrm>
            <a:off x="1077323" y="221107"/>
            <a:ext cx="2450454" cy="712712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1400" dirty="0">
              <a:solidFill>
                <a:schemeClr val="bg1">
                  <a:lumMod val="50000"/>
                </a:schemeClr>
              </a:solidFill>
              <a:latin typeface="GothamPro"/>
              <a:cs typeface="GothamPro"/>
            </a:endParaRPr>
          </a:p>
        </p:txBody>
      </p:sp>
      <p:pic>
        <p:nvPicPr>
          <p:cNvPr id="13" name="Изображение 12"/>
          <p:cNvPicPr>
            <a:picLocks noChangeAspect="1"/>
          </p:cNvPicPr>
          <p:nvPr/>
        </p:nvPicPr>
        <p:blipFill rotWithShape="1">
          <a:blip r:embed="rId3"/>
          <a:srcRect b="28201"/>
          <a:stretch/>
        </p:blipFill>
        <p:spPr>
          <a:xfrm>
            <a:off x="300094" y="901591"/>
            <a:ext cx="8329557" cy="3065454"/>
          </a:xfrm>
          <a:prstGeom prst="rect">
            <a:avLst/>
          </a:prstGeom>
        </p:spPr>
      </p:pic>
      <p:pic>
        <p:nvPicPr>
          <p:cNvPr id="14" name="Изображение 13" descr="LOGO-0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000" y="3851382"/>
            <a:ext cx="1080000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rgbClr val="0042AD"/>
                </a:solidFill>
                <a:latin typeface="GothamPro"/>
                <a:cs typeface="GothamPro"/>
              </a:rPr>
              <a:t>Инклюзия в сфере культуры</a:t>
            </a:r>
          </a:p>
        </p:txBody>
      </p:sp>
      <p:graphicFrame>
        <p:nvGraphicFramePr>
          <p:cNvPr id="3" name="Diagram 2"/>
          <p:cNvGraphicFramePr/>
          <p:nvPr/>
        </p:nvGraphicFramePr>
        <p:xfrm>
          <a:off x="1257300" y="4134802"/>
          <a:ext cx="6496050" cy="923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43501" y="4196538"/>
            <a:ext cx="7426800" cy="946962"/>
          </a:xfrm>
        </p:spPr>
        <p:txBody>
          <a:bodyPr>
            <a:normAutofit fontScale="85000" lnSpcReduction="20000"/>
          </a:bodyPr>
          <a:lstStyle/>
          <a:p>
            <a:endParaRPr lang="ru-RU" sz="1800" dirty="0"/>
          </a:p>
          <a:p>
            <a:pPr marL="0" indent="0">
              <a:buNone/>
            </a:pPr>
            <a:r>
              <a:rPr lang="ru-RU" sz="1800" dirty="0" err="1"/>
              <a:t>Халикова</a:t>
            </a:r>
            <a:r>
              <a:rPr lang="ru-RU" sz="1800" dirty="0"/>
              <a:t> Д.Р., Хилькевич Е.В. </a:t>
            </a:r>
            <a:r>
              <a:rPr lang="ru-RU" sz="1800" dirty="0">
                <a:hlinkClick r:id="rId10"/>
              </a:rPr>
              <a:t>Социокультурная инклюзия: концептуальные основы и тенденции развития</a:t>
            </a:r>
            <a:r>
              <a:rPr lang="ru-RU" sz="1800" dirty="0"/>
              <a:t> // Аутизм и нарушения развития. 2022. Том 20. № 2. С. 4–12. DOI:10.17759/autdd.2022200201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944218" y="992808"/>
            <a:ext cx="6939783" cy="3693319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marL="285743" indent="-285743">
              <a:buFont typeface="Arial" panose="020B0604020202020204" pitchFamily="34" charset="0"/>
              <a:buChar char="•"/>
            </a:pPr>
            <a:r>
              <a:rPr lang="ru-RU" dirty="0"/>
              <a:t>Социальная модель инвалидности</a:t>
            </a:r>
          </a:p>
          <a:p>
            <a:pPr marL="285743" indent="-285743">
              <a:buFont typeface="Arial" panose="020B0604020202020204" pitchFamily="34" charset="0"/>
              <a:buChar char="•"/>
            </a:pPr>
            <a:r>
              <a:rPr lang="ru-RU" dirty="0"/>
              <a:t>Универсальный дизайн</a:t>
            </a:r>
          </a:p>
          <a:p>
            <a:pPr marL="285743" indent="-285743">
              <a:buFont typeface="Arial" panose="020B0604020202020204" pitchFamily="34" charset="0"/>
              <a:buChar char="•"/>
            </a:pPr>
            <a:r>
              <a:rPr lang="ru-RU" dirty="0"/>
              <a:t>Принцип </a:t>
            </a:r>
            <a:r>
              <a:rPr lang="ru-RU" dirty="0" err="1"/>
              <a:t>партиципации</a:t>
            </a:r>
            <a:endParaRPr lang="ru-RU" dirty="0"/>
          </a:p>
          <a:p>
            <a:pPr marL="285743" indent="-285743">
              <a:buFont typeface="Arial" panose="020B0604020202020204" pitchFamily="34" charset="0"/>
              <a:buChar char="•"/>
            </a:pPr>
            <a:r>
              <a:rPr lang="ru-RU" dirty="0"/>
              <a:t>Доступная социокультурная среда</a:t>
            </a:r>
          </a:p>
          <a:p>
            <a:endParaRPr lang="ru-RU" dirty="0"/>
          </a:p>
          <a:p>
            <a:pPr marL="285743" indent="-285743" algn="just">
              <a:buFont typeface="Arial" panose="020B0604020202020204" pitchFamily="34" charset="0"/>
              <a:buChar char="•"/>
            </a:pPr>
            <a:r>
              <a:rPr lang="ru-RU" dirty="0"/>
              <a:t>Инклюзивная культура предполагает </a:t>
            </a:r>
            <a:r>
              <a:rPr lang="ru-RU" b="1" i="1" dirty="0"/>
              <a:t>спектр возможностей </a:t>
            </a:r>
            <a:r>
              <a:rPr lang="ru-RU" dirty="0"/>
              <a:t>выбора для человека</a:t>
            </a:r>
          </a:p>
          <a:p>
            <a:pPr marL="285743" indent="-285743" algn="just">
              <a:buFont typeface="Arial" panose="020B0604020202020204" pitchFamily="34" charset="0"/>
              <a:buChar char="•"/>
            </a:pPr>
            <a:r>
              <a:rPr lang="ru-RU" dirty="0"/>
              <a:t>Учреждение культуры как инклюзивное пространство </a:t>
            </a:r>
            <a:r>
              <a:rPr lang="ru-RU" b="1" i="1" dirty="0"/>
              <a:t>может создавать как специальные, адресные, программы,</a:t>
            </a:r>
            <a:r>
              <a:rPr lang="ru-RU" dirty="0"/>
              <a:t> так и инициативы, ориентированные на широкую публику и учитывающие условия комфортного пребывания и доступности для разных посетителей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38326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BA8080-57B6-28AE-F603-04944FA6F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азвание 1">
            <a:extLst>
              <a:ext uri="{FF2B5EF4-FFF2-40B4-BE49-F238E27FC236}">
                <a16:creationId xmlns:a16="http://schemas.microsoft.com/office/drawing/2014/main" id="{679C883B-1FD4-5385-FBAB-160072E1699D}"/>
              </a:ext>
            </a:extLst>
          </p:cNvPr>
          <p:cNvSpPr txBox="1">
            <a:spLocks/>
          </p:cNvSpPr>
          <p:nvPr/>
        </p:nvSpPr>
        <p:spPr>
          <a:xfrm>
            <a:off x="1754372" y="85061"/>
            <a:ext cx="7018153" cy="50584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400" dirty="0">
              <a:ea typeface="Times New Roman"/>
            </a:endParaRPr>
          </a:p>
        </p:txBody>
      </p:sp>
      <p:sp>
        <p:nvSpPr>
          <p:cNvPr id="6" name="Название 1">
            <a:extLst>
              <a:ext uri="{FF2B5EF4-FFF2-40B4-BE49-F238E27FC236}">
                <a16:creationId xmlns:a16="http://schemas.microsoft.com/office/drawing/2014/main" id="{C75D00A4-17ED-262E-EBD9-451338564ACA}"/>
              </a:ext>
            </a:extLst>
          </p:cNvPr>
          <p:cNvSpPr txBox="1">
            <a:spLocks/>
          </p:cNvSpPr>
          <p:nvPr/>
        </p:nvSpPr>
        <p:spPr>
          <a:xfrm>
            <a:off x="2314077" y="2187838"/>
            <a:ext cx="746127" cy="6068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5000" dirty="0">
              <a:solidFill>
                <a:srgbClr val="0042AD"/>
              </a:solidFill>
              <a:latin typeface="GothamPro"/>
              <a:cs typeface="GothamPro"/>
            </a:endParaRPr>
          </a:p>
        </p:txBody>
      </p:sp>
      <p:pic>
        <p:nvPicPr>
          <p:cNvPr id="7" name="Изображение 6" descr="LOGO-02.png">
            <a:extLst>
              <a:ext uri="{FF2B5EF4-FFF2-40B4-BE49-F238E27FC236}">
                <a16:creationId xmlns:a16="http://schemas.microsoft.com/office/drawing/2014/main" id="{623D97F4-FCE4-CFF7-0788-1A01145617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44" y="300107"/>
            <a:ext cx="1080000" cy="1080000"/>
          </a:xfrm>
          <a:prstGeom prst="rect">
            <a:avLst/>
          </a:prstGeom>
        </p:spPr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993E34E-B3C9-062B-1ED1-6E317B1FC8ED}"/>
              </a:ext>
            </a:extLst>
          </p:cNvPr>
          <p:cNvGraphicFramePr/>
          <p:nvPr/>
        </p:nvGraphicFramePr>
        <p:xfrm>
          <a:off x="371475" y="530678"/>
          <a:ext cx="8511268" cy="43760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043771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фрц\школа\кашенкин\1A\Экспериментариум_подготовка\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25143"/>
            <a:ext cx="9144000" cy="6825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84251" y="4333895"/>
            <a:ext cx="7559749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C9F500"/>
                </a:solidFill>
              </a:rPr>
              <a:t>Апробация программы  </a:t>
            </a:r>
            <a:r>
              <a:rPr lang="ru-RU" b="1" dirty="0">
                <a:solidFill>
                  <a:srgbClr val="C9F500"/>
                </a:solidFill>
              </a:rPr>
              <a:t>«Идем в музей!»</a:t>
            </a:r>
          </a:p>
          <a:p>
            <a:r>
              <a:rPr lang="ru-RU" dirty="0">
                <a:solidFill>
                  <a:srgbClr val="C9F500"/>
                </a:solidFill>
              </a:rPr>
              <a:t>2017-2021годы (класс обучающихся по АООП РАС 8.2 (</a:t>
            </a:r>
            <a:r>
              <a:rPr lang="ru-RU" dirty="0">
                <a:solidFill>
                  <a:srgbClr val="ACDB00"/>
                </a:solidFill>
              </a:rPr>
              <a:t>8.</a:t>
            </a:r>
            <a:r>
              <a:rPr lang="ru-RU" dirty="0">
                <a:solidFill>
                  <a:srgbClr val="C9F500"/>
                </a:solidFill>
              </a:rPr>
              <a:t>3) – 8 мальчиков)</a:t>
            </a:r>
          </a:p>
        </p:txBody>
      </p:sp>
    </p:spTree>
    <p:extLst>
      <p:ext uri="{BB962C8B-B14F-4D97-AF65-F5344CB8AC3E}">
        <p14:creationId xmlns:p14="http://schemas.microsoft.com/office/powerpoint/2010/main" val="22335428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 txBox="1">
            <a:spLocks/>
          </p:cNvSpPr>
          <p:nvPr/>
        </p:nvSpPr>
        <p:spPr>
          <a:xfrm>
            <a:off x="2559030" y="2163895"/>
            <a:ext cx="3411438" cy="923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9" name="Название 1"/>
          <p:cNvSpPr txBox="1">
            <a:spLocks/>
          </p:cNvSpPr>
          <p:nvPr/>
        </p:nvSpPr>
        <p:spPr>
          <a:xfrm>
            <a:off x="531708" y="1625122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0" name="Название 1"/>
          <p:cNvSpPr txBox="1">
            <a:spLocks/>
          </p:cNvSpPr>
          <p:nvPr/>
        </p:nvSpPr>
        <p:spPr>
          <a:xfrm>
            <a:off x="531708" y="2888783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2" name="Название 1"/>
          <p:cNvSpPr txBox="1">
            <a:spLocks/>
          </p:cNvSpPr>
          <p:nvPr/>
        </p:nvSpPr>
        <p:spPr>
          <a:xfrm>
            <a:off x="1077323" y="221107"/>
            <a:ext cx="2450454" cy="712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1400" dirty="0">
              <a:solidFill>
                <a:schemeClr val="bg1">
                  <a:lumMod val="50000"/>
                </a:schemeClr>
              </a:solidFill>
              <a:latin typeface="GothamPro"/>
              <a:cs typeface="GothamPro"/>
            </a:endParaRPr>
          </a:p>
        </p:txBody>
      </p:sp>
      <p:pic>
        <p:nvPicPr>
          <p:cNvPr id="13" name="Изображение 12"/>
          <p:cNvPicPr>
            <a:picLocks noChangeAspect="1"/>
          </p:cNvPicPr>
          <p:nvPr/>
        </p:nvPicPr>
        <p:blipFill rotWithShape="1">
          <a:blip r:embed="rId3"/>
          <a:srcRect b="28201"/>
          <a:stretch/>
        </p:blipFill>
        <p:spPr>
          <a:xfrm>
            <a:off x="300093" y="901591"/>
            <a:ext cx="8329557" cy="3065454"/>
          </a:xfrm>
          <a:prstGeom prst="rect">
            <a:avLst/>
          </a:prstGeom>
        </p:spPr>
      </p:pic>
      <p:pic>
        <p:nvPicPr>
          <p:cNvPr id="14" name="Изображение 13" descr="LOGO-0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000" y="3851382"/>
            <a:ext cx="1080000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rgbClr val="0042AD"/>
                </a:solidFill>
                <a:latin typeface="GothamPro"/>
                <a:cs typeface="GothamPro"/>
              </a:rPr>
              <a:t>Социальная миссия музеев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754" y="1021758"/>
            <a:ext cx="5286872" cy="2980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3" name="Diagram 2"/>
          <p:cNvGraphicFramePr/>
          <p:nvPr/>
        </p:nvGraphicFramePr>
        <p:xfrm>
          <a:off x="1257300" y="4134802"/>
          <a:ext cx="6496050" cy="923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4330850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 txBox="1">
            <a:spLocks/>
          </p:cNvSpPr>
          <p:nvPr/>
        </p:nvSpPr>
        <p:spPr>
          <a:xfrm>
            <a:off x="2559030" y="2163895"/>
            <a:ext cx="3411438" cy="923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9" name="Название 1"/>
          <p:cNvSpPr txBox="1">
            <a:spLocks/>
          </p:cNvSpPr>
          <p:nvPr/>
        </p:nvSpPr>
        <p:spPr>
          <a:xfrm>
            <a:off x="531708" y="1625122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0" name="Название 1"/>
          <p:cNvSpPr txBox="1">
            <a:spLocks/>
          </p:cNvSpPr>
          <p:nvPr/>
        </p:nvSpPr>
        <p:spPr>
          <a:xfrm>
            <a:off x="531708" y="2888783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2" name="Название 1"/>
          <p:cNvSpPr txBox="1">
            <a:spLocks/>
          </p:cNvSpPr>
          <p:nvPr/>
        </p:nvSpPr>
        <p:spPr>
          <a:xfrm>
            <a:off x="1077321" y="221107"/>
            <a:ext cx="6175534" cy="712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ru-RU" sz="1800" b="1" dirty="0">
                <a:solidFill>
                  <a:srgbClr val="0042AD"/>
                </a:solidFill>
                <a:latin typeface="GothamPro"/>
                <a:cs typeface="GothamPro"/>
              </a:rPr>
              <a:t>Преимущества занятий в музее для детей с РАС</a:t>
            </a:r>
          </a:p>
        </p:txBody>
      </p:sp>
      <p:pic>
        <p:nvPicPr>
          <p:cNvPr id="13" name="Изображение 12"/>
          <p:cNvPicPr>
            <a:picLocks noChangeAspect="1"/>
          </p:cNvPicPr>
          <p:nvPr/>
        </p:nvPicPr>
        <p:blipFill rotWithShape="1">
          <a:blip r:embed="rId3"/>
          <a:srcRect b="28201"/>
          <a:stretch/>
        </p:blipFill>
        <p:spPr>
          <a:xfrm>
            <a:off x="300093" y="901591"/>
            <a:ext cx="8329557" cy="3065454"/>
          </a:xfrm>
          <a:prstGeom prst="rect">
            <a:avLst/>
          </a:prstGeom>
        </p:spPr>
      </p:pic>
      <p:pic>
        <p:nvPicPr>
          <p:cNvPr id="14" name="Изображение 13" descr="LOGO-0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000" y="3851382"/>
            <a:ext cx="1080000" cy="1080000"/>
          </a:xfrm>
          <a:prstGeom prst="rect">
            <a:avLst/>
          </a:prstGeom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332071320"/>
              </p:ext>
            </p:extLst>
          </p:nvPr>
        </p:nvGraphicFramePr>
        <p:xfrm>
          <a:off x="1077322" y="1123593"/>
          <a:ext cx="6580778" cy="32677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8683268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 txBox="1">
            <a:spLocks/>
          </p:cNvSpPr>
          <p:nvPr/>
        </p:nvSpPr>
        <p:spPr>
          <a:xfrm>
            <a:off x="2559030" y="2163895"/>
            <a:ext cx="3411438" cy="923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9" name="Название 1"/>
          <p:cNvSpPr txBox="1">
            <a:spLocks/>
          </p:cNvSpPr>
          <p:nvPr/>
        </p:nvSpPr>
        <p:spPr>
          <a:xfrm>
            <a:off x="531708" y="1625122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0" name="Название 1"/>
          <p:cNvSpPr txBox="1">
            <a:spLocks/>
          </p:cNvSpPr>
          <p:nvPr/>
        </p:nvSpPr>
        <p:spPr>
          <a:xfrm>
            <a:off x="531708" y="2888783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2" name="Название 1"/>
          <p:cNvSpPr txBox="1">
            <a:spLocks/>
          </p:cNvSpPr>
          <p:nvPr/>
        </p:nvSpPr>
        <p:spPr>
          <a:xfrm>
            <a:off x="1077322" y="221107"/>
            <a:ext cx="5933078" cy="712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dirty="0">
                <a:solidFill>
                  <a:srgbClr val="0042AD"/>
                </a:solidFill>
                <a:latin typeface="GothamPro"/>
                <a:cs typeface="GothamPro"/>
              </a:rPr>
              <a:t>Посетители с РАС – вызов для любого музея</a:t>
            </a:r>
          </a:p>
        </p:txBody>
      </p:sp>
      <p:pic>
        <p:nvPicPr>
          <p:cNvPr id="13" name="Изображение 12"/>
          <p:cNvPicPr>
            <a:picLocks noChangeAspect="1"/>
          </p:cNvPicPr>
          <p:nvPr/>
        </p:nvPicPr>
        <p:blipFill rotWithShape="1">
          <a:blip r:embed="rId3"/>
          <a:srcRect b="28201"/>
          <a:stretch/>
        </p:blipFill>
        <p:spPr>
          <a:xfrm>
            <a:off x="263795" y="727935"/>
            <a:ext cx="8329557" cy="3065454"/>
          </a:xfrm>
          <a:prstGeom prst="rect">
            <a:avLst/>
          </a:prstGeom>
        </p:spPr>
      </p:pic>
      <p:pic>
        <p:nvPicPr>
          <p:cNvPr id="14" name="Изображение 13" descr="LOGO-0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000" y="3851382"/>
            <a:ext cx="1080000" cy="1080000"/>
          </a:xfrm>
          <a:prstGeom prst="rect">
            <a:avLst/>
          </a:prstGeom>
        </p:spPr>
      </p:pic>
      <p:graphicFrame>
        <p:nvGraphicFramePr>
          <p:cNvPr id="2" name="Content Placeholder 1"/>
          <p:cNvGraphicFramePr>
            <a:graphicFrameLocks noGrp="1"/>
          </p:cNvGraphicFramePr>
          <p:nvPr>
            <p:ph sz="half" idx="1"/>
          </p:nvPr>
        </p:nvGraphicFramePr>
        <p:xfrm>
          <a:off x="426271" y="1747838"/>
          <a:ext cx="3688529" cy="25455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299" y="1005947"/>
            <a:ext cx="2638425" cy="3517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807790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 txBox="1">
            <a:spLocks/>
          </p:cNvSpPr>
          <p:nvPr/>
        </p:nvSpPr>
        <p:spPr>
          <a:xfrm>
            <a:off x="2559030" y="2163895"/>
            <a:ext cx="3411438" cy="923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9" name="Название 1"/>
          <p:cNvSpPr txBox="1">
            <a:spLocks/>
          </p:cNvSpPr>
          <p:nvPr/>
        </p:nvSpPr>
        <p:spPr>
          <a:xfrm>
            <a:off x="531708" y="1625122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0" name="Название 1"/>
          <p:cNvSpPr txBox="1">
            <a:spLocks/>
          </p:cNvSpPr>
          <p:nvPr/>
        </p:nvSpPr>
        <p:spPr>
          <a:xfrm>
            <a:off x="531708" y="2888783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2" name="Название 1"/>
          <p:cNvSpPr txBox="1">
            <a:spLocks/>
          </p:cNvSpPr>
          <p:nvPr/>
        </p:nvSpPr>
        <p:spPr>
          <a:xfrm>
            <a:off x="1077322" y="221107"/>
            <a:ext cx="6487260" cy="712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>
                <a:solidFill>
                  <a:srgbClr val="0042AD"/>
                </a:solidFill>
                <a:latin typeface="GothamPro"/>
                <a:cs typeface="GothamPro"/>
              </a:rPr>
              <a:t>Цели посещения ребенком с РАС музея</a:t>
            </a:r>
          </a:p>
        </p:txBody>
      </p:sp>
      <p:pic>
        <p:nvPicPr>
          <p:cNvPr id="13" name="Изображение 12"/>
          <p:cNvPicPr>
            <a:picLocks noChangeAspect="1"/>
          </p:cNvPicPr>
          <p:nvPr/>
        </p:nvPicPr>
        <p:blipFill rotWithShape="1">
          <a:blip r:embed="rId3"/>
          <a:srcRect b="28201"/>
          <a:stretch/>
        </p:blipFill>
        <p:spPr>
          <a:xfrm>
            <a:off x="263795" y="727935"/>
            <a:ext cx="8329557" cy="3065454"/>
          </a:xfrm>
          <a:prstGeom prst="rect">
            <a:avLst/>
          </a:prstGeom>
        </p:spPr>
      </p:pic>
      <p:pic>
        <p:nvPicPr>
          <p:cNvPr id="14" name="Изображение 13" descr="LOGO-0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000" y="3851382"/>
            <a:ext cx="1080000" cy="1080000"/>
          </a:xfrm>
          <a:prstGeom prst="rect">
            <a:avLst/>
          </a:prstGeom>
        </p:spPr>
      </p:pic>
      <p:graphicFrame>
        <p:nvGraphicFramePr>
          <p:cNvPr id="2" name="Content Placeholder 1"/>
          <p:cNvGraphicFramePr>
            <a:graphicFrameLocks noGrp="1"/>
          </p:cNvGraphicFramePr>
          <p:nvPr>
            <p:ph sz="half" idx="1"/>
          </p:nvPr>
        </p:nvGraphicFramePr>
        <p:xfrm>
          <a:off x="4428573" y="1320226"/>
          <a:ext cx="3688529" cy="28185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282352" y="1513177"/>
            <a:ext cx="4038600" cy="254555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фрц\школа\кашенкин\1A\ВМДПИНИ\Музей - октябрь\Музей - октябрь\Museum (16)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85" y="1353080"/>
            <a:ext cx="4178867" cy="2785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92380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Autism_template2whit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469"/>
          <a:stretch/>
        </p:blipFill>
        <p:spPr>
          <a:xfrm>
            <a:off x="-234714" y="-79133"/>
            <a:ext cx="7821003" cy="5140822"/>
          </a:xfrm>
          <a:prstGeom prst="rect">
            <a:avLst/>
          </a:prstGeom>
        </p:spPr>
      </p:pic>
      <p:sp>
        <p:nvSpPr>
          <p:cNvPr id="5" name="Название 1"/>
          <p:cNvSpPr txBox="1">
            <a:spLocks/>
          </p:cNvSpPr>
          <p:nvPr/>
        </p:nvSpPr>
        <p:spPr>
          <a:xfrm>
            <a:off x="1754372" y="85061"/>
            <a:ext cx="7018153" cy="50584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>
                <a:solidFill>
                  <a:srgbClr val="0042AD"/>
                </a:solidFill>
                <a:latin typeface="GothamPro"/>
              </a:rPr>
              <a:t>Этапы организации внеурочного мероприятия по программе «Культпоход»</a:t>
            </a:r>
          </a:p>
          <a:p>
            <a:pPr algn="l"/>
            <a:endParaRPr lang="ru-RU" sz="2400" b="1" dirty="0">
              <a:latin typeface="GothamPro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latin typeface="GothamPro"/>
                <a:ea typeface="Times New Roman"/>
              </a:rPr>
              <a:t> Взаимодействие с сотрудниками принимающей стороны и планирование совместно предстоящего мероприятия.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latin typeface="GothamPro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latin typeface="GothamPro"/>
                <a:ea typeface="Times New Roman"/>
              </a:rPr>
              <a:t> Взаимодействие с родителями с целью выявления особых потребностей во время выездных мероприятий и информирование их о новых возможностях для социализации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latin typeface="GothamPro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latin typeface="GothamPro"/>
                <a:ea typeface="Times New Roman"/>
              </a:rPr>
              <a:t> Проведение предварительной подготовки обучающихся к посещению музея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latin typeface="GothamPro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latin typeface="GothamPro"/>
                <a:ea typeface="Times New Roman"/>
              </a:rPr>
              <a:t> Осуществление педагогического наблюдения и </a:t>
            </a:r>
            <a:r>
              <a:rPr lang="ru-RU" sz="2400" dirty="0" err="1">
                <a:latin typeface="GothamPro"/>
                <a:ea typeface="Times New Roman"/>
              </a:rPr>
              <a:t>тьюторского</a:t>
            </a:r>
            <a:r>
              <a:rPr lang="ru-RU" sz="2400" dirty="0">
                <a:latin typeface="GothamPro"/>
                <a:ea typeface="Times New Roman"/>
              </a:rPr>
              <a:t> сопровождения детей во время проведения мероприятия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latin typeface="GothamPro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latin typeface="GothamPro"/>
                <a:ea typeface="Times New Roman"/>
              </a:rPr>
              <a:t>Проведение завершающего мероприятия по итогам поездки с включением проектной деятельности</a:t>
            </a: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2314077" y="2187838"/>
            <a:ext cx="746127" cy="6068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5000" dirty="0">
              <a:solidFill>
                <a:srgbClr val="0042AD"/>
              </a:solidFill>
              <a:latin typeface="GothamPro"/>
              <a:cs typeface="GothamPro"/>
            </a:endParaRPr>
          </a:p>
        </p:txBody>
      </p:sp>
      <p:pic>
        <p:nvPicPr>
          <p:cNvPr id="7" name="Изображение 6" descr="LOGO-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44" y="300107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5274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Изображение 6" descr="Autism_template2green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00"/>
          <a:stretch/>
        </p:blipFill>
        <p:spPr>
          <a:xfrm>
            <a:off x="1389843" y="2678"/>
            <a:ext cx="7754157" cy="5140822"/>
          </a:xfrm>
          <a:prstGeom prst="rect">
            <a:avLst/>
          </a:prstGeom>
        </p:spPr>
      </p:pic>
      <p:pic>
        <p:nvPicPr>
          <p:cNvPr id="3" name="Изображение 2" descr="Autism_template2green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00"/>
          <a:stretch/>
        </p:blipFill>
        <p:spPr>
          <a:xfrm>
            <a:off x="0" y="2678"/>
            <a:ext cx="7754157" cy="5140822"/>
          </a:xfrm>
          <a:prstGeom prst="rect">
            <a:avLst/>
          </a:prstGeom>
        </p:spPr>
      </p:pic>
      <p:sp>
        <p:nvSpPr>
          <p:cNvPr id="5" name="Название 1"/>
          <p:cNvSpPr txBox="1">
            <a:spLocks/>
          </p:cNvSpPr>
          <p:nvPr/>
        </p:nvSpPr>
        <p:spPr>
          <a:xfrm>
            <a:off x="2794907" y="2103470"/>
            <a:ext cx="5981700" cy="7751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>
                <a:solidFill>
                  <a:srgbClr val="0042AD"/>
                </a:solidFill>
                <a:latin typeface="GothamPro"/>
                <a:cs typeface="GothamPro"/>
              </a:rPr>
              <a:t>Взаимодействие с принимающей стороной</a:t>
            </a:r>
          </a:p>
          <a:p>
            <a:pPr algn="l"/>
            <a:r>
              <a:rPr lang="ru-RU" sz="2400" b="1" dirty="0">
                <a:solidFill>
                  <a:srgbClr val="0042AD"/>
                </a:solidFill>
                <a:latin typeface="GothamPro"/>
              </a:rPr>
              <a:t>и планирование предстоящего мероприятия</a:t>
            </a:r>
          </a:p>
          <a:p>
            <a:pPr algn="l"/>
            <a:endParaRPr lang="ru-RU" sz="2250" dirty="0">
              <a:solidFill>
                <a:schemeClr val="bg1"/>
              </a:solidFill>
              <a:latin typeface="GothamPro"/>
              <a:cs typeface="GothamPro"/>
            </a:endParaRP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2314077" y="2187838"/>
            <a:ext cx="746127" cy="6068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5000" dirty="0">
              <a:solidFill>
                <a:srgbClr val="C9F500"/>
              </a:solidFill>
              <a:latin typeface="GothamPro"/>
              <a:cs typeface="GothamPro"/>
            </a:endParaRPr>
          </a:p>
        </p:txBody>
      </p:sp>
    </p:spTree>
    <p:extLst>
      <p:ext uri="{BB962C8B-B14F-4D97-AF65-F5344CB8AC3E}">
        <p14:creationId xmlns:p14="http://schemas.microsoft.com/office/powerpoint/2010/main" val="659356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040849119"/>
              </p:ext>
            </p:extLst>
          </p:nvPr>
        </p:nvGraphicFramePr>
        <p:xfrm>
          <a:off x="173965" y="458680"/>
          <a:ext cx="8595462" cy="46720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Название 1"/>
          <p:cNvSpPr txBox="1">
            <a:spLocks/>
          </p:cNvSpPr>
          <p:nvPr/>
        </p:nvSpPr>
        <p:spPr>
          <a:xfrm>
            <a:off x="2314077" y="2187838"/>
            <a:ext cx="746127" cy="6068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5000" dirty="0">
              <a:solidFill>
                <a:srgbClr val="0042AD"/>
              </a:solidFill>
              <a:latin typeface="GothamPro"/>
              <a:cs typeface="GothamPro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0145" y="601107"/>
            <a:ext cx="2342003" cy="351300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08473" y="705080"/>
            <a:ext cx="3238958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000" b="1" dirty="0">
                <a:latin typeface="GothamPro"/>
              </a:rPr>
              <a:t>Федеральный закон </a:t>
            </a:r>
          </a:p>
          <a:p>
            <a:r>
              <a:rPr lang="ru-RU" sz="2000" b="1" dirty="0">
                <a:latin typeface="GothamPro"/>
              </a:rPr>
              <a:t>"Об образовании в РФ"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05889" y="705080"/>
            <a:ext cx="2963538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ФГОС НОО ОВЗ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65214" y="1498294"/>
            <a:ext cx="3481331" cy="4616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400" b="1" dirty="0"/>
              <a:t>Предметные результаты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805890" y="2357609"/>
            <a:ext cx="3150824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b="1" dirty="0" err="1"/>
              <a:t>Метапредметные</a:t>
            </a:r>
            <a:r>
              <a:rPr lang="ru-RU" b="1" dirty="0"/>
              <a:t> результаты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16905" y="3988318"/>
            <a:ext cx="3040656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Программа внеурочной деятельности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8473" y="3041091"/>
            <a:ext cx="3054157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Сетевая форма реализации ОП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65233" y="4379482"/>
            <a:ext cx="2754217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Программа духовно-нравственного развития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30506" y="3595088"/>
            <a:ext cx="2963538" cy="7386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Программа формирования экологической культуры, здорового и безопасного образа жизни</a:t>
            </a:r>
          </a:p>
        </p:txBody>
      </p:sp>
    </p:spTree>
    <p:extLst>
      <p:ext uri="{BB962C8B-B14F-4D97-AF65-F5344CB8AC3E}">
        <p14:creationId xmlns:p14="http://schemas.microsoft.com/office/powerpoint/2010/main" val="27370449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 txBox="1">
            <a:spLocks/>
          </p:cNvSpPr>
          <p:nvPr/>
        </p:nvSpPr>
        <p:spPr>
          <a:xfrm>
            <a:off x="2559030" y="2163895"/>
            <a:ext cx="3411438" cy="923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9" name="Название 1"/>
          <p:cNvSpPr txBox="1">
            <a:spLocks/>
          </p:cNvSpPr>
          <p:nvPr/>
        </p:nvSpPr>
        <p:spPr>
          <a:xfrm>
            <a:off x="531708" y="1625122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0" name="Название 1"/>
          <p:cNvSpPr txBox="1">
            <a:spLocks/>
          </p:cNvSpPr>
          <p:nvPr/>
        </p:nvSpPr>
        <p:spPr>
          <a:xfrm>
            <a:off x="531708" y="2888783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pic>
        <p:nvPicPr>
          <p:cNvPr id="13" name="Изображение 12"/>
          <p:cNvPicPr>
            <a:picLocks noChangeAspect="1"/>
          </p:cNvPicPr>
          <p:nvPr/>
        </p:nvPicPr>
        <p:blipFill rotWithShape="1">
          <a:blip r:embed="rId3"/>
          <a:srcRect b="28201"/>
          <a:stretch/>
        </p:blipFill>
        <p:spPr>
          <a:xfrm>
            <a:off x="300093" y="901591"/>
            <a:ext cx="8329557" cy="3065454"/>
          </a:xfrm>
          <a:prstGeom prst="rect">
            <a:avLst/>
          </a:prstGeom>
        </p:spPr>
      </p:pic>
      <p:pic>
        <p:nvPicPr>
          <p:cNvPr id="14" name="Изображение 13" descr="LOGO-0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000" y="3851382"/>
            <a:ext cx="1080000" cy="108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77324" y="702733"/>
            <a:ext cx="680667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42AD"/>
                </a:solidFill>
                <a:latin typeface="GothamPro"/>
              </a:rPr>
              <a:t>Важно: установление партнерских, долгосрочных отношений</a:t>
            </a:r>
          </a:p>
          <a:p>
            <a:r>
              <a:rPr lang="ru-RU" sz="20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Подбор программы, соответствующей возрасту и возможностям детей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i="1" dirty="0"/>
              <a:t>Взаимовыгодное сотрудничество: </a:t>
            </a:r>
            <a:r>
              <a:rPr lang="ru-RU" sz="2000" dirty="0"/>
              <a:t>проведение тренингов для сотрудников,  помощь в подготовке социальных историй, разработка сценариев адаптированных занятий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Предоставление максимально полной информации о составе участников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0947204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 txBox="1">
            <a:spLocks/>
          </p:cNvSpPr>
          <p:nvPr/>
        </p:nvSpPr>
        <p:spPr>
          <a:xfrm>
            <a:off x="2559030" y="2163895"/>
            <a:ext cx="3411438" cy="923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9" name="Название 1"/>
          <p:cNvSpPr txBox="1">
            <a:spLocks/>
          </p:cNvSpPr>
          <p:nvPr/>
        </p:nvSpPr>
        <p:spPr>
          <a:xfrm>
            <a:off x="531708" y="1625122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0" name="Название 1"/>
          <p:cNvSpPr txBox="1">
            <a:spLocks/>
          </p:cNvSpPr>
          <p:nvPr/>
        </p:nvSpPr>
        <p:spPr>
          <a:xfrm>
            <a:off x="531708" y="2888783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2" name="Название 1"/>
          <p:cNvSpPr txBox="1">
            <a:spLocks/>
          </p:cNvSpPr>
          <p:nvPr/>
        </p:nvSpPr>
        <p:spPr>
          <a:xfrm>
            <a:off x="1077323" y="221107"/>
            <a:ext cx="2450454" cy="712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1400" dirty="0">
              <a:solidFill>
                <a:schemeClr val="bg1">
                  <a:lumMod val="50000"/>
                </a:schemeClr>
              </a:solidFill>
              <a:latin typeface="GothamPro"/>
              <a:cs typeface="GothamPro"/>
            </a:endParaRPr>
          </a:p>
        </p:txBody>
      </p:sp>
      <p:pic>
        <p:nvPicPr>
          <p:cNvPr id="13" name="Изображение 12"/>
          <p:cNvPicPr>
            <a:picLocks noChangeAspect="1"/>
          </p:cNvPicPr>
          <p:nvPr/>
        </p:nvPicPr>
        <p:blipFill rotWithShape="1">
          <a:blip r:embed="rId3"/>
          <a:srcRect b="28201"/>
          <a:stretch/>
        </p:blipFill>
        <p:spPr>
          <a:xfrm>
            <a:off x="300093" y="901591"/>
            <a:ext cx="8329557" cy="3065454"/>
          </a:xfrm>
          <a:prstGeom prst="rect">
            <a:avLst/>
          </a:prstGeom>
        </p:spPr>
      </p:pic>
      <p:pic>
        <p:nvPicPr>
          <p:cNvPr id="14" name="Изображение 13" descr="LOGO-0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000" y="3851382"/>
            <a:ext cx="1080000" cy="1080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38273" y="293451"/>
            <a:ext cx="6089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42AD"/>
                </a:solidFill>
              </a:rPr>
              <a:t>Что можно узнать у родителей и учителей до прихода ребенка с РАС в социокультурное учреждение?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43501" y="1266825"/>
          <a:ext cx="7176549" cy="374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97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7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28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3405">
                <a:tc>
                  <a:txBody>
                    <a:bodyPr/>
                    <a:lstStyle/>
                    <a:p>
                      <a:r>
                        <a:rPr lang="ru-RU" dirty="0"/>
                        <a:t>Критерий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Возможные ответы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Недостатки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Возраст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Биологический</a:t>
                      </a:r>
                      <a:r>
                        <a:rPr lang="ru-RU" baseline="0" dirty="0"/>
                        <a:t> возраст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Не отражает реальный уровень функционирования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Уровень</a:t>
                      </a:r>
                      <a:r>
                        <a:rPr lang="ru-RU" baseline="0" dirty="0"/>
                        <a:t> функционирования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«Тяжелый», «легкий», ВФ, НФ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Очень субъективная оценка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0140">
                <a:tc>
                  <a:txBody>
                    <a:bodyPr/>
                    <a:lstStyle/>
                    <a:p>
                      <a:r>
                        <a:rPr lang="ru-RU" dirty="0"/>
                        <a:t>Речь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Вербальный/</a:t>
                      </a:r>
                    </a:p>
                    <a:p>
                      <a:r>
                        <a:rPr lang="ru-RU" dirty="0"/>
                        <a:t>невербальный/</a:t>
                      </a:r>
                    </a:p>
                    <a:p>
                      <a:r>
                        <a:rPr lang="ru-RU" dirty="0" err="1"/>
                        <a:t>маловербальный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Важен уровень функциональной коммуникации, а не наличие речи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Тип АООП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8.1, 8.2, 8.3, 8.4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Интеллект</a:t>
                      </a:r>
                      <a:r>
                        <a:rPr lang="ru-RU" baseline="0" dirty="0"/>
                        <a:t> напрямую не связан с социализацией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79238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99EAD3-419A-4162-B8CB-4BCC17302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>
            <a:extLst>
              <a:ext uri="{FF2B5EF4-FFF2-40B4-BE49-F238E27FC236}">
                <a16:creationId xmlns:a16="http://schemas.microsoft.com/office/drawing/2014/main" id="{C01E828E-7F81-32C8-35AF-D4DADC9A1B65}"/>
              </a:ext>
            </a:extLst>
          </p:cNvPr>
          <p:cNvSpPr txBox="1">
            <a:spLocks/>
          </p:cNvSpPr>
          <p:nvPr/>
        </p:nvSpPr>
        <p:spPr>
          <a:xfrm>
            <a:off x="2559030" y="2163895"/>
            <a:ext cx="3411438" cy="923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9" name="Название 1">
            <a:extLst>
              <a:ext uri="{FF2B5EF4-FFF2-40B4-BE49-F238E27FC236}">
                <a16:creationId xmlns:a16="http://schemas.microsoft.com/office/drawing/2014/main" id="{F84710B6-630F-0B25-7E8F-D8284CA79516}"/>
              </a:ext>
            </a:extLst>
          </p:cNvPr>
          <p:cNvSpPr txBox="1">
            <a:spLocks/>
          </p:cNvSpPr>
          <p:nvPr/>
        </p:nvSpPr>
        <p:spPr>
          <a:xfrm>
            <a:off x="531708" y="1625122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0" name="Название 1">
            <a:extLst>
              <a:ext uri="{FF2B5EF4-FFF2-40B4-BE49-F238E27FC236}">
                <a16:creationId xmlns:a16="http://schemas.microsoft.com/office/drawing/2014/main" id="{C9BA3C90-DA57-806E-90FB-77433A89B4B9}"/>
              </a:ext>
            </a:extLst>
          </p:cNvPr>
          <p:cNvSpPr txBox="1">
            <a:spLocks/>
          </p:cNvSpPr>
          <p:nvPr/>
        </p:nvSpPr>
        <p:spPr>
          <a:xfrm>
            <a:off x="531708" y="2888783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pic>
        <p:nvPicPr>
          <p:cNvPr id="13" name="Изображение 12">
            <a:extLst>
              <a:ext uri="{FF2B5EF4-FFF2-40B4-BE49-F238E27FC236}">
                <a16:creationId xmlns:a16="http://schemas.microsoft.com/office/drawing/2014/main" id="{22110219-5D10-431C-C014-258B4E80D2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8201"/>
          <a:stretch/>
        </p:blipFill>
        <p:spPr>
          <a:xfrm>
            <a:off x="300093" y="631168"/>
            <a:ext cx="8329557" cy="3065454"/>
          </a:xfrm>
          <a:prstGeom prst="rect">
            <a:avLst/>
          </a:prstGeom>
        </p:spPr>
      </p:pic>
      <p:pic>
        <p:nvPicPr>
          <p:cNvPr id="14" name="Изображение 13" descr="LOGO-02.png">
            <a:extLst>
              <a:ext uri="{FF2B5EF4-FFF2-40B4-BE49-F238E27FC236}">
                <a16:creationId xmlns:a16="http://schemas.microsoft.com/office/drawing/2014/main" id="{8E7A9D4A-AD47-EA8A-4298-9AF9E7773D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000" y="3851382"/>
            <a:ext cx="1080000" cy="1080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2EA59D2-E472-A3EA-E14A-0DFC5769B2EC}"/>
              </a:ext>
            </a:extLst>
          </p:cNvPr>
          <p:cNvSpPr txBox="1"/>
          <p:nvPr/>
        </p:nvSpPr>
        <p:spPr>
          <a:xfrm>
            <a:off x="1286932" y="117777"/>
            <a:ext cx="668549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03" indent="-214303" algn="just" defTabSz="685766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222222"/>
                </a:solidFill>
                <a:latin typeface="GothamPro"/>
              </a:rPr>
              <a:t>Постановка </a:t>
            </a:r>
            <a:r>
              <a:rPr lang="ru-RU" sz="2000" b="1" dirty="0">
                <a:solidFill>
                  <a:srgbClr val="222222"/>
                </a:solidFill>
                <a:latin typeface="GothamPro"/>
              </a:rPr>
              <a:t>конкретных целей, достижимых в рамках запланированного взаимодействия</a:t>
            </a:r>
            <a:r>
              <a:rPr lang="ru-RU" sz="2000" dirty="0">
                <a:solidFill>
                  <a:srgbClr val="222222"/>
                </a:solidFill>
                <a:latin typeface="GothamPro"/>
              </a:rPr>
              <a:t>.</a:t>
            </a:r>
          </a:p>
          <a:p>
            <a:pPr marL="214303" indent="-214303" algn="just" defTabSz="685766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222222"/>
                </a:solidFill>
                <a:latin typeface="GothamPro"/>
              </a:rPr>
              <a:t>Предварительное взаимодействие с целью конкретизации запроса и корректировки программы с учетом индивидуальных особенностей участников – </a:t>
            </a:r>
            <a:r>
              <a:rPr lang="ru-RU" sz="2000" b="1" u="sng" dirty="0">
                <a:solidFill>
                  <a:srgbClr val="222222"/>
                </a:solidFill>
                <a:latin typeface="GothamPro"/>
              </a:rPr>
              <a:t>поиск «узких мест» программы</a:t>
            </a:r>
          </a:p>
          <a:p>
            <a:pPr marL="214303" indent="-214303" algn="just" defTabSz="685766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222222"/>
                </a:solidFill>
                <a:latin typeface="GothamPro"/>
              </a:rPr>
              <a:t>Адаптация программ с учетом особенностей целевой аудитории (выбор экспонатов, подача материала в упрощенном изложении, выбор приемлемых форм взаимодействия с участниками, использование приемов контроля и предупреждения нежелательного поведения и т.д.)</a:t>
            </a:r>
          </a:p>
          <a:p>
            <a:pPr marL="214303" indent="-214303" algn="just" defTabSz="685766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222222"/>
                </a:solidFill>
                <a:latin typeface="GothamPro"/>
              </a:rPr>
              <a:t>Анализ среды для обеспечения максимальной сенсорной безопасности, что особенно важно для посетителей с РАС.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3337112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 txBox="1">
            <a:spLocks/>
          </p:cNvSpPr>
          <p:nvPr/>
        </p:nvSpPr>
        <p:spPr>
          <a:xfrm>
            <a:off x="2559030" y="2163895"/>
            <a:ext cx="3411438" cy="923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9" name="Название 1"/>
          <p:cNvSpPr txBox="1">
            <a:spLocks/>
          </p:cNvSpPr>
          <p:nvPr/>
        </p:nvSpPr>
        <p:spPr>
          <a:xfrm>
            <a:off x="531708" y="1625122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0" name="Название 1"/>
          <p:cNvSpPr txBox="1">
            <a:spLocks/>
          </p:cNvSpPr>
          <p:nvPr/>
        </p:nvSpPr>
        <p:spPr>
          <a:xfrm>
            <a:off x="531708" y="2888783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2" name="Название 1"/>
          <p:cNvSpPr txBox="1">
            <a:spLocks/>
          </p:cNvSpPr>
          <p:nvPr/>
        </p:nvSpPr>
        <p:spPr>
          <a:xfrm>
            <a:off x="1077321" y="221107"/>
            <a:ext cx="6806679" cy="890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ru-RU" sz="1800" b="1" dirty="0">
                <a:solidFill>
                  <a:srgbClr val="0042AD"/>
                </a:solidFill>
                <a:latin typeface="GothamPro"/>
                <a:cs typeface="GothamPro"/>
              </a:rPr>
              <a:t>Пример адаптации сценария музейной экскурсии</a:t>
            </a:r>
          </a:p>
        </p:txBody>
      </p:sp>
      <p:pic>
        <p:nvPicPr>
          <p:cNvPr id="13" name="Изображение 12"/>
          <p:cNvPicPr>
            <a:picLocks noChangeAspect="1"/>
          </p:cNvPicPr>
          <p:nvPr/>
        </p:nvPicPr>
        <p:blipFill rotWithShape="1">
          <a:blip r:embed="rId3"/>
          <a:srcRect b="28201"/>
          <a:stretch/>
        </p:blipFill>
        <p:spPr>
          <a:xfrm>
            <a:off x="315881" y="901591"/>
            <a:ext cx="8329557" cy="3065454"/>
          </a:xfrm>
          <a:prstGeom prst="rect">
            <a:avLst/>
          </a:prstGeom>
        </p:spPr>
      </p:pic>
      <p:pic>
        <p:nvPicPr>
          <p:cNvPr id="14" name="Изображение 13" descr="LOGO-0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000" y="3851382"/>
            <a:ext cx="1080000" cy="1080000"/>
          </a:xfrm>
          <a:prstGeom prst="rect">
            <a:avLst/>
          </a:prstGeom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914977668"/>
              </p:ext>
            </p:extLst>
          </p:nvPr>
        </p:nvGraphicFramePr>
        <p:xfrm>
          <a:off x="1433945" y="1111828"/>
          <a:ext cx="6317673" cy="38195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2921853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dirty="0"/>
            </a:b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990" y="290945"/>
            <a:ext cx="6383176" cy="4646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4388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192" y="426027"/>
            <a:ext cx="7047726" cy="4639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06740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200" b="1" dirty="0">
                <a:solidFill>
                  <a:srgbClr val="0042AD"/>
                </a:solidFill>
              </a:rPr>
              <a:t>Пример создания и адаптации текстовой информации на «ясном языке»</a:t>
            </a:r>
            <a:endParaRPr lang="ru-RU" b="1" dirty="0">
              <a:solidFill>
                <a:srgbClr val="0042AD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173" y="1017404"/>
            <a:ext cx="5302204" cy="3976654"/>
          </a:xfrm>
        </p:spPr>
      </p:pic>
    </p:spTree>
    <p:extLst>
      <p:ext uri="{BB962C8B-B14F-4D97-AF65-F5344CB8AC3E}">
        <p14:creationId xmlns:p14="http://schemas.microsoft.com/office/powerpoint/2010/main" val="33953304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744" y="18094"/>
            <a:ext cx="3427355" cy="5045572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084" y="-30870"/>
            <a:ext cx="3429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4402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 txBox="1">
            <a:spLocks/>
          </p:cNvSpPr>
          <p:nvPr/>
        </p:nvSpPr>
        <p:spPr>
          <a:xfrm>
            <a:off x="2559030" y="2163895"/>
            <a:ext cx="3411438" cy="923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9" name="Название 1"/>
          <p:cNvSpPr txBox="1">
            <a:spLocks/>
          </p:cNvSpPr>
          <p:nvPr/>
        </p:nvSpPr>
        <p:spPr>
          <a:xfrm>
            <a:off x="531708" y="1625122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0" name="Название 1"/>
          <p:cNvSpPr txBox="1">
            <a:spLocks/>
          </p:cNvSpPr>
          <p:nvPr/>
        </p:nvSpPr>
        <p:spPr>
          <a:xfrm>
            <a:off x="531708" y="2888783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2" name="Название 1"/>
          <p:cNvSpPr txBox="1">
            <a:spLocks/>
          </p:cNvSpPr>
          <p:nvPr/>
        </p:nvSpPr>
        <p:spPr>
          <a:xfrm>
            <a:off x="1077323" y="221107"/>
            <a:ext cx="2450454" cy="712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1400" dirty="0">
              <a:solidFill>
                <a:schemeClr val="bg1">
                  <a:lumMod val="50000"/>
                </a:schemeClr>
              </a:solidFill>
              <a:latin typeface="GothamPro"/>
              <a:cs typeface="GothamPro"/>
            </a:endParaRPr>
          </a:p>
        </p:txBody>
      </p:sp>
      <p:pic>
        <p:nvPicPr>
          <p:cNvPr id="13" name="Изображение 12"/>
          <p:cNvPicPr>
            <a:picLocks noChangeAspect="1"/>
          </p:cNvPicPr>
          <p:nvPr/>
        </p:nvPicPr>
        <p:blipFill rotWithShape="1">
          <a:blip r:embed="rId3"/>
          <a:srcRect b="28201"/>
          <a:stretch/>
        </p:blipFill>
        <p:spPr>
          <a:xfrm>
            <a:off x="194838" y="727935"/>
            <a:ext cx="8329557" cy="3065454"/>
          </a:xfrm>
          <a:prstGeom prst="rect">
            <a:avLst/>
          </a:prstGeom>
        </p:spPr>
      </p:pic>
      <p:pic>
        <p:nvPicPr>
          <p:cNvPr id="14" name="Изображение 13" descr="LOGO-0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000" y="3851382"/>
            <a:ext cx="1080000" cy="1080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43319" y="625527"/>
            <a:ext cx="66406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42AD"/>
                </a:solidFill>
              </a:rPr>
              <a:t>Этапы подготовки экспликации на ясном языке в Ельцин Центре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993341" y="1473565"/>
            <a:ext cx="63415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/>
              <a:t>Куратор</a:t>
            </a:r>
            <a:r>
              <a:rPr lang="en-US" dirty="0"/>
              <a:t> </a:t>
            </a:r>
            <a:r>
              <a:rPr lang="ru-RU" dirty="0"/>
              <a:t>подготавливает 1ую версию текста</a:t>
            </a:r>
          </a:p>
          <a:p>
            <a:pPr marL="342900" indent="-342900">
              <a:buAutoNum type="arabicPeriod"/>
            </a:pPr>
            <a:r>
              <a:rPr lang="ru-RU" dirty="0"/>
              <a:t>Специалисты инклюзивного отдела редактируют 1ый вариант</a:t>
            </a:r>
          </a:p>
          <a:p>
            <a:pPr marL="342900" indent="-342900">
              <a:buAutoNum type="arabicPeriod"/>
            </a:pPr>
            <a:r>
              <a:rPr lang="ru-RU" dirty="0"/>
              <a:t>Показывают 2ой вариант куратору</a:t>
            </a:r>
          </a:p>
          <a:p>
            <a:pPr marL="342900" indent="-342900">
              <a:buAutoNum type="arabicPeriod"/>
            </a:pPr>
            <a:r>
              <a:rPr lang="ru-RU" b="1" dirty="0"/>
              <a:t>После одобрения куратора читают и обсуждают текст с фокус-группой</a:t>
            </a:r>
          </a:p>
          <a:p>
            <a:pPr marL="342900" indent="-342900">
              <a:buAutoNum type="arabicPeriod"/>
            </a:pPr>
            <a:r>
              <a:rPr lang="ru-RU" dirty="0"/>
              <a:t>Согласуют с куратором итоговый вариант</a:t>
            </a:r>
          </a:p>
          <a:p>
            <a:pPr marL="342900" indent="-342900">
              <a:buAutoNum type="arabicPeriod"/>
            </a:pPr>
            <a:r>
              <a:rPr lang="ru-RU" dirty="0"/>
              <a:t>Печатают и размещают текст</a:t>
            </a:r>
          </a:p>
        </p:txBody>
      </p:sp>
    </p:spTree>
    <p:extLst>
      <p:ext uri="{BB962C8B-B14F-4D97-AF65-F5344CB8AC3E}">
        <p14:creationId xmlns:p14="http://schemas.microsoft.com/office/powerpoint/2010/main" val="29503911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B518C6-CB5E-2174-8873-FFBDDE2677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>
            <a:extLst>
              <a:ext uri="{FF2B5EF4-FFF2-40B4-BE49-F238E27FC236}">
                <a16:creationId xmlns:a16="http://schemas.microsoft.com/office/drawing/2014/main" id="{460A25FE-9EF6-5949-61E4-D9CA9FA344C9}"/>
              </a:ext>
            </a:extLst>
          </p:cNvPr>
          <p:cNvSpPr txBox="1">
            <a:spLocks/>
          </p:cNvSpPr>
          <p:nvPr/>
        </p:nvSpPr>
        <p:spPr>
          <a:xfrm>
            <a:off x="2559030" y="2163895"/>
            <a:ext cx="3411438" cy="923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9" name="Название 1">
            <a:extLst>
              <a:ext uri="{FF2B5EF4-FFF2-40B4-BE49-F238E27FC236}">
                <a16:creationId xmlns:a16="http://schemas.microsoft.com/office/drawing/2014/main" id="{E420D802-B247-5164-8690-EE107A655F28}"/>
              </a:ext>
            </a:extLst>
          </p:cNvPr>
          <p:cNvSpPr txBox="1">
            <a:spLocks/>
          </p:cNvSpPr>
          <p:nvPr/>
        </p:nvSpPr>
        <p:spPr>
          <a:xfrm>
            <a:off x="531708" y="1625122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0" name="Название 1">
            <a:extLst>
              <a:ext uri="{FF2B5EF4-FFF2-40B4-BE49-F238E27FC236}">
                <a16:creationId xmlns:a16="http://schemas.microsoft.com/office/drawing/2014/main" id="{A4A3EFBC-9E32-B5A4-775D-3FFF5F040D3D}"/>
              </a:ext>
            </a:extLst>
          </p:cNvPr>
          <p:cNvSpPr txBox="1">
            <a:spLocks/>
          </p:cNvSpPr>
          <p:nvPr/>
        </p:nvSpPr>
        <p:spPr>
          <a:xfrm>
            <a:off x="531708" y="2888783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pic>
        <p:nvPicPr>
          <p:cNvPr id="13" name="Изображение 12">
            <a:extLst>
              <a:ext uri="{FF2B5EF4-FFF2-40B4-BE49-F238E27FC236}">
                <a16:creationId xmlns:a16="http://schemas.microsoft.com/office/drawing/2014/main" id="{AC187E87-51CB-D787-18BF-CC7FB5C5F3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8201"/>
          <a:stretch/>
        </p:blipFill>
        <p:spPr>
          <a:xfrm>
            <a:off x="300093" y="631168"/>
            <a:ext cx="8329557" cy="3065454"/>
          </a:xfrm>
          <a:prstGeom prst="rect">
            <a:avLst/>
          </a:prstGeom>
        </p:spPr>
      </p:pic>
      <p:pic>
        <p:nvPicPr>
          <p:cNvPr id="14" name="Изображение 13" descr="LOGO-02.png">
            <a:extLst>
              <a:ext uri="{FF2B5EF4-FFF2-40B4-BE49-F238E27FC236}">
                <a16:creationId xmlns:a16="http://schemas.microsoft.com/office/drawing/2014/main" id="{295D73C6-7D7A-D7CA-B342-E5C28FCBDA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000" y="3851382"/>
            <a:ext cx="1080000" cy="1080000"/>
          </a:xfrm>
          <a:prstGeom prst="rect">
            <a:avLst/>
          </a:prstGeom>
        </p:spPr>
      </p:pic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56E22EE-00C2-87DB-EBA2-72D35FE0EE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9613270"/>
              </p:ext>
            </p:extLst>
          </p:nvPr>
        </p:nvGraphicFramePr>
        <p:xfrm>
          <a:off x="1198507" y="675612"/>
          <a:ext cx="6685493" cy="41549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77439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Autism_template2whit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469"/>
          <a:stretch/>
        </p:blipFill>
        <p:spPr>
          <a:xfrm>
            <a:off x="-3104" y="17686"/>
            <a:ext cx="7821003" cy="5140822"/>
          </a:xfrm>
          <a:prstGeom prst="rect">
            <a:avLst/>
          </a:prstGeom>
        </p:spPr>
      </p:pic>
      <p:sp>
        <p:nvSpPr>
          <p:cNvPr id="5" name="Название 1"/>
          <p:cNvSpPr txBox="1">
            <a:spLocks/>
          </p:cNvSpPr>
          <p:nvPr/>
        </p:nvSpPr>
        <p:spPr>
          <a:xfrm>
            <a:off x="2285999" y="1264108"/>
            <a:ext cx="5972175" cy="27415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b="1" dirty="0">
              <a:latin typeface="GothamPro"/>
              <a:cs typeface="GothamPro"/>
            </a:endParaRP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2314077" y="2187838"/>
            <a:ext cx="746127" cy="6068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5000" dirty="0">
              <a:solidFill>
                <a:srgbClr val="0042AD"/>
              </a:solidFill>
              <a:latin typeface="GothamPro"/>
              <a:cs typeface="GothamPro"/>
            </a:endParaRPr>
          </a:p>
        </p:txBody>
      </p:sp>
      <p:pic>
        <p:nvPicPr>
          <p:cNvPr id="7" name="Изображение 6" descr="LOGO-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000" y="3851382"/>
            <a:ext cx="1080000" cy="1080000"/>
          </a:xfrm>
          <a:prstGeom prst="rect">
            <a:avLst/>
          </a:prstGeom>
        </p:spPr>
      </p:pic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994272020"/>
              </p:ext>
            </p:extLst>
          </p:nvPr>
        </p:nvGraphicFramePr>
        <p:xfrm>
          <a:off x="2286000" y="154634"/>
          <a:ext cx="5029200" cy="1477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684335029"/>
              </p:ext>
            </p:extLst>
          </p:nvPr>
        </p:nvGraphicFramePr>
        <p:xfrm>
          <a:off x="2465018" y="3689361"/>
          <a:ext cx="5029201" cy="10848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2" name="Down Arrow 11"/>
          <p:cNvSpPr/>
          <p:nvPr/>
        </p:nvSpPr>
        <p:spPr>
          <a:xfrm>
            <a:off x="4808860" y="1631961"/>
            <a:ext cx="341523" cy="555877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3708288643"/>
              </p:ext>
            </p:extLst>
          </p:nvPr>
        </p:nvGraphicFramePr>
        <p:xfrm>
          <a:off x="2117772" y="2232927"/>
          <a:ext cx="5703228" cy="912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sp>
        <p:nvSpPr>
          <p:cNvPr id="15" name="Down Arrow 14"/>
          <p:cNvSpPr/>
          <p:nvPr/>
        </p:nvSpPr>
        <p:spPr>
          <a:xfrm>
            <a:off x="4808858" y="3145016"/>
            <a:ext cx="341523" cy="706366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1241569945"/>
              </p:ext>
            </p:extLst>
          </p:nvPr>
        </p:nvGraphicFramePr>
        <p:xfrm>
          <a:off x="347327" y="3358059"/>
          <a:ext cx="1722474" cy="1477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9" r:lo="rId20" r:qs="rId21" r:cs="rId22"/>
          </a:graphicData>
        </a:graphic>
      </p:graphicFrame>
    </p:spTree>
    <p:extLst>
      <p:ext uri="{BB962C8B-B14F-4D97-AF65-F5344CB8AC3E}">
        <p14:creationId xmlns:p14="http://schemas.microsoft.com/office/powerpoint/2010/main" val="19312504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 txBox="1">
            <a:spLocks/>
          </p:cNvSpPr>
          <p:nvPr/>
        </p:nvSpPr>
        <p:spPr>
          <a:xfrm>
            <a:off x="2559030" y="2163895"/>
            <a:ext cx="3411438" cy="923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9" name="Название 1"/>
          <p:cNvSpPr txBox="1">
            <a:spLocks/>
          </p:cNvSpPr>
          <p:nvPr/>
        </p:nvSpPr>
        <p:spPr>
          <a:xfrm>
            <a:off x="531708" y="1625122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0" name="Название 1"/>
          <p:cNvSpPr txBox="1">
            <a:spLocks/>
          </p:cNvSpPr>
          <p:nvPr/>
        </p:nvSpPr>
        <p:spPr>
          <a:xfrm>
            <a:off x="531708" y="2888783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2" name="Название 1"/>
          <p:cNvSpPr txBox="1">
            <a:spLocks/>
          </p:cNvSpPr>
          <p:nvPr/>
        </p:nvSpPr>
        <p:spPr>
          <a:xfrm>
            <a:off x="1077323" y="221107"/>
            <a:ext cx="2450454" cy="712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1400" dirty="0">
              <a:solidFill>
                <a:schemeClr val="bg1">
                  <a:lumMod val="50000"/>
                </a:schemeClr>
              </a:solidFill>
              <a:latin typeface="GothamPro"/>
              <a:cs typeface="GothamPro"/>
            </a:endParaRPr>
          </a:p>
        </p:txBody>
      </p:sp>
      <p:pic>
        <p:nvPicPr>
          <p:cNvPr id="13" name="Изображение 12"/>
          <p:cNvPicPr>
            <a:picLocks noChangeAspect="1"/>
          </p:cNvPicPr>
          <p:nvPr/>
        </p:nvPicPr>
        <p:blipFill rotWithShape="1">
          <a:blip r:embed="rId3"/>
          <a:srcRect b="28201"/>
          <a:stretch/>
        </p:blipFill>
        <p:spPr>
          <a:xfrm>
            <a:off x="300092" y="933819"/>
            <a:ext cx="8329557" cy="3065454"/>
          </a:xfrm>
          <a:prstGeom prst="rect">
            <a:avLst/>
          </a:prstGeom>
        </p:spPr>
      </p:pic>
      <p:pic>
        <p:nvPicPr>
          <p:cNvPr id="14" name="Изображение 13" descr="LOGO-0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000" y="3851382"/>
            <a:ext cx="1080000" cy="1080000"/>
          </a:xfrm>
          <a:prstGeom prst="rect">
            <a:avLst/>
          </a:prstGeom>
        </p:spPr>
      </p:pic>
      <p:graphicFrame>
        <p:nvGraphicFramePr>
          <p:cNvPr id="7" name="Схема 6"/>
          <p:cNvGraphicFramePr/>
          <p:nvPr/>
        </p:nvGraphicFramePr>
        <p:xfrm>
          <a:off x="1381124" y="777518"/>
          <a:ext cx="5953126" cy="38611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9078235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B602AFA5-7755-4394-9155-662A777E5F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93" y="241312"/>
            <a:ext cx="8581292" cy="2901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6888AFBE-1B55-44E0-B5F9-EC756F66EF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5425" y="3931555"/>
            <a:ext cx="877490" cy="877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14868EC-D500-4182-ADC7-3667522E8C43}"/>
              </a:ext>
            </a:extLst>
          </p:cNvPr>
          <p:cNvSpPr/>
          <p:nvPr/>
        </p:nvSpPr>
        <p:spPr>
          <a:xfrm>
            <a:off x="351693" y="225011"/>
            <a:ext cx="4220308" cy="48148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rtlCol="0" anchor="ctr"/>
          <a:lstStyle/>
          <a:p>
            <a:pPr algn="ctr" defTabSz="685766"/>
            <a:r>
              <a:rPr lang="ru-RU" sz="1500" b="1" dirty="0">
                <a:solidFill>
                  <a:prstClr val="black"/>
                </a:solidFill>
                <a:latin typeface="GothamPro"/>
              </a:rPr>
              <a:t>Когнитивные ограничения</a:t>
            </a:r>
            <a:r>
              <a:rPr lang="ru-RU" sz="1500" dirty="0">
                <a:solidFill>
                  <a:prstClr val="black"/>
                </a:solidFill>
                <a:latin typeface="GothamPro"/>
              </a:rPr>
              <a:t>: </a:t>
            </a:r>
          </a:p>
          <a:p>
            <a:pPr defTabSz="685766"/>
            <a:r>
              <a:rPr lang="ru-RU" sz="1500" dirty="0">
                <a:solidFill>
                  <a:prstClr val="black"/>
                </a:solidFill>
                <a:latin typeface="GothamPro"/>
              </a:rPr>
              <a:t>• разработать материалы для предварительного ознакомления и выслать их для подготовки заранее (социальная история, мультимедийная презентация, адаптированный визуальный словарь, фото и видео – все, что может улучшить понимание материала и повысить доступность самого занятия в музее). Также важно дать инструкцию по использованию этих материалов, некоторые рекомендации для организатора группы, как лучше работать во время предварительной подготовки с группой;</a:t>
            </a:r>
          </a:p>
          <a:p>
            <a:pPr defTabSz="685766"/>
            <a:r>
              <a:rPr lang="ru-RU" sz="1500" dirty="0">
                <a:solidFill>
                  <a:prstClr val="black"/>
                </a:solidFill>
                <a:latin typeface="GothamPro"/>
              </a:rPr>
              <a:t> </a:t>
            </a:r>
          </a:p>
          <a:p>
            <a:pPr defTabSz="685766"/>
            <a:r>
              <a:rPr lang="ru-RU" sz="1500" dirty="0">
                <a:solidFill>
                  <a:prstClr val="black"/>
                </a:solidFill>
                <a:latin typeface="GothamPro"/>
              </a:rPr>
              <a:t>• адаптировать задания и форму их предъявления на занятии в зависимости от уровня интеллектуальных нарушений участников (чек-листы, кроссворды, иллюстрированные путеводители, квесты и пр.)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3AED9FF-5F31-4C6A-BBBE-33405534F9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0695" y="729964"/>
            <a:ext cx="3643313" cy="40790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3300075-6223-6FE4-DA3C-5436AB37E48A}"/>
              </a:ext>
            </a:extLst>
          </p:cNvPr>
          <p:cNvSpPr txBox="1"/>
          <p:nvPr/>
        </p:nvSpPr>
        <p:spPr>
          <a:xfrm>
            <a:off x="4931229" y="334455"/>
            <a:ext cx="3492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42AD"/>
                </a:solidFill>
              </a:rPr>
              <a:t>«Идем в музей!»</a:t>
            </a:r>
            <a:endParaRPr lang="en-US" b="1" dirty="0">
              <a:solidFill>
                <a:srgbClr val="0042A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7044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B602AFA5-7755-4394-9155-662A777E5F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93" y="241312"/>
            <a:ext cx="8581292" cy="2901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6888AFBE-1B55-44E0-B5F9-EC756F66EF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5425" y="3931555"/>
            <a:ext cx="877490" cy="877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C40A629-2012-45C9-8FB9-0FED12D59381}"/>
              </a:ext>
            </a:extLst>
          </p:cNvPr>
          <p:cNvSpPr/>
          <p:nvPr/>
        </p:nvSpPr>
        <p:spPr>
          <a:xfrm>
            <a:off x="72300" y="76665"/>
            <a:ext cx="4333405" cy="28372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rtlCol="0" anchor="ctr"/>
          <a:lstStyle/>
          <a:p>
            <a:pPr algn="ctr" defTabSz="685766"/>
            <a:r>
              <a:rPr lang="ru-RU" sz="1400" b="1" dirty="0">
                <a:solidFill>
                  <a:prstClr val="black"/>
                </a:solidFill>
              </a:rPr>
              <a:t>Сенсорные ограничения</a:t>
            </a:r>
            <a:r>
              <a:rPr lang="ru-RU" sz="1400" dirty="0">
                <a:solidFill>
                  <a:prstClr val="black"/>
                </a:solidFill>
              </a:rPr>
              <a:t>:</a:t>
            </a:r>
          </a:p>
          <a:p>
            <a:pPr defTabSz="685766"/>
            <a:r>
              <a:rPr lang="ru-RU" sz="1400" dirty="0">
                <a:solidFill>
                  <a:prstClr val="black"/>
                </a:solidFill>
              </a:rPr>
              <a:t>• пересмотреть маршрут; </a:t>
            </a:r>
          </a:p>
          <a:p>
            <a:pPr defTabSz="685766"/>
            <a:r>
              <a:rPr lang="ru-RU" sz="1400" dirty="0">
                <a:solidFill>
                  <a:prstClr val="black"/>
                </a:solidFill>
              </a:rPr>
              <a:t>• сократить время пребывания в потенциально небезопасных зонах; </a:t>
            </a:r>
          </a:p>
          <a:p>
            <a:pPr defTabSz="685766"/>
            <a:r>
              <a:rPr lang="ru-RU" sz="1400" dirty="0">
                <a:solidFill>
                  <a:prstClr val="black"/>
                </a:solidFill>
              </a:rPr>
              <a:t>• предусмотреть места отдыха группы; </a:t>
            </a:r>
          </a:p>
          <a:p>
            <a:pPr defTabSz="685766"/>
            <a:r>
              <a:rPr lang="ru-RU" sz="1400" dirty="0">
                <a:solidFill>
                  <a:prstClr val="black"/>
                </a:solidFill>
              </a:rPr>
              <a:t>• продумать предметно-практический материал, который будет использован на занятии (например, не использовать пластилин, если он является сенсорно непереносимым для кого-то из участников) и т.д.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9A0B601-2ED7-43E3-BA12-D28DF8A5A375}"/>
              </a:ext>
            </a:extLst>
          </p:cNvPr>
          <p:cNvSpPr/>
          <p:nvPr/>
        </p:nvSpPr>
        <p:spPr>
          <a:xfrm>
            <a:off x="4822258" y="76667"/>
            <a:ext cx="3463166" cy="28005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rtlCol="0" anchor="ctr"/>
          <a:lstStyle/>
          <a:p>
            <a:pPr algn="ctr" defTabSz="685766"/>
            <a:r>
              <a:rPr lang="ru-RU" sz="1400" b="1" dirty="0">
                <a:solidFill>
                  <a:prstClr val="black"/>
                </a:solidFill>
              </a:rPr>
              <a:t>Коммуникативные ограничения: </a:t>
            </a:r>
          </a:p>
          <a:p>
            <a:pPr algn="ctr" defTabSz="685766"/>
            <a:r>
              <a:rPr lang="ru-RU" sz="1400" dirty="0">
                <a:solidFill>
                  <a:prstClr val="black"/>
                </a:solidFill>
              </a:rPr>
              <a:t>• использовать ясный или простой язык при изложении материала;</a:t>
            </a:r>
          </a:p>
          <a:p>
            <a:pPr defTabSz="685766"/>
            <a:r>
              <a:rPr lang="ru-RU" sz="1400" dirty="0">
                <a:solidFill>
                  <a:prstClr val="black"/>
                </a:solidFill>
              </a:rPr>
              <a:t>• использовать элементы альтернативной коммуникации;</a:t>
            </a:r>
          </a:p>
          <a:p>
            <a:pPr defTabSz="685766"/>
            <a:r>
              <a:rPr lang="ru-RU" sz="1400" dirty="0">
                <a:solidFill>
                  <a:prstClr val="black"/>
                </a:solidFill>
              </a:rPr>
              <a:t> • использовать большое количество визуальных подсказок, снижающих необходимость участникам пользоваться устной речью и т.д.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0C5922D-D8F3-41CD-A21C-08E3AAB11C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646" y="2749300"/>
            <a:ext cx="7974971" cy="2364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9418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CB0C3-E4AB-8862-8696-DD877FC7D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>
            <a:extLst>
              <a:ext uri="{FF2B5EF4-FFF2-40B4-BE49-F238E27FC236}">
                <a16:creationId xmlns:a16="http://schemas.microsoft.com/office/drawing/2014/main" id="{4508B139-4D03-6542-8106-B36896135AD5}"/>
              </a:ext>
            </a:extLst>
          </p:cNvPr>
          <p:cNvSpPr txBox="1">
            <a:spLocks/>
          </p:cNvSpPr>
          <p:nvPr/>
        </p:nvSpPr>
        <p:spPr>
          <a:xfrm>
            <a:off x="2559030" y="2163895"/>
            <a:ext cx="3411438" cy="923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9" name="Название 1">
            <a:extLst>
              <a:ext uri="{FF2B5EF4-FFF2-40B4-BE49-F238E27FC236}">
                <a16:creationId xmlns:a16="http://schemas.microsoft.com/office/drawing/2014/main" id="{C9D7E7AB-C9BF-E067-5633-A5DDA538FBFE}"/>
              </a:ext>
            </a:extLst>
          </p:cNvPr>
          <p:cNvSpPr txBox="1">
            <a:spLocks/>
          </p:cNvSpPr>
          <p:nvPr/>
        </p:nvSpPr>
        <p:spPr>
          <a:xfrm>
            <a:off x="531708" y="1625122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0" name="Название 1">
            <a:extLst>
              <a:ext uri="{FF2B5EF4-FFF2-40B4-BE49-F238E27FC236}">
                <a16:creationId xmlns:a16="http://schemas.microsoft.com/office/drawing/2014/main" id="{1F20E8B5-8B00-1407-CE6A-F41C6A665991}"/>
              </a:ext>
            </a:extLst>
          </p:cNvPr>
          <p:cNvSpPr txBox="1">
            <a:spLocks/>
          </p:cNvSpPr>
          <p:nvPr/>
        </p:nvSpPr>
        <p:spPr>
          <a:xfrm>
            <a:off x="531708" y="2888783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pic>
        <p:nvPicPr>
          <p:cNvPr id="13" name="Изображение 12">
            <a:extLst>
              <a:ext uri="{FF2B5EF4-FFF2-40B4-BE49-F238E27FC236}">
                <a16:creationId xmlns:a16="http://schemas.microsoft.com/office/drawing/2014/main" id="{749D5B7C-5FCD-6874-0E88-0F3787B85F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8201"/>
          <a:stretch/>
        </p:blipFill>
        <p:spPr>
          <a:xfrm>
            <a:off x="300093" y="631168"/>
            <a:ext cx="8329557" cy="3065454"/>
          </a:xfrm>
          <a:prstGeom prst="rect">
            <a:avLst/>
          </a:prstGeom>
        </p:spPr>
      </p:pic>
      <p:pic>
        <p:nvPicPr>
          <p:cNvPr id="14" name="Изображение 13" descr="LOGO-02.png">
            <a:extLst>
              <a:ext uri="{FF2B5EF4-FFF2-40B4-BE49-F238E27FC236}">
                <a16:creationId xmlns:a16="http://schemas.microsoft.com/office/drawing/2014/main" id="{74C03007-C12F-960C-D939-7FA1A76064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000" y="3851382"/>
            <a:ext cx="1080000" cy="1080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B4FFF4C-7023-CC92-7A54-54D42634A3A0}"/>
              </a:ext>
            </a:extLst>
          </p:cNvPr>
          <p:cNvSpPr txBox="1"/>
          <p:nvPr/>
        </p:nvSpPr>
        <p:spPr>
          <a:xfrm>
            <a:off x="1198507" y="419316"/>
            <a:ext cx="66854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5766"/>
            <a:r>
              <a:rPr lang="ru-RU" sz="2400" b="1" dirty="0">
                <a:solidFill>
                  <a:srgbClr val="0042AD"/>
                </a:solidFill>
                <a:latin typeface="GothamPro"/>
              </a:rPr>
              <a:t>Идем в театр!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E15DDC-10E2-E069-2CD0-E9FFAEE4A5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43367" y="1188757"/>
            <a:ext cx="4255749" cy="31918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DD12764-A9C2-15FF-09AC-048719E0D9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34455" y="1672014"/>
            <a:ext cx="3967413" cy="297556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BAC10E1-A6D4-1A90-318D-10618386F253}"/>
              </a:ext>
            </a:extLst>
          </p:cNvPr>
          <p:cNvSpPr txBox="1"/>
          <p:nvPr/>
        </p:nvSpPr>
        <p:spPr>
          <a:xfrm>
            <a:off x="4823386" y="4487094"/>
            <a:ext cx="2294164" cy="369332"/>
          </a:xfrm>
          <a:prstGeom prst="rect">
            <a:avLst/>
          </a:prstGeom>
          <a:solidFill>
            <a:srgbClr val="C9F500"/>
          </a:solidFill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«Узкое место?»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10769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E28AB1-2582-F0B9-E421-4BC334267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>
            <a:extLst>
              <a:ext uri="{FF2B5EF4-FFF2-40B4-BE49-F238E27FC236}">
                <a16:creationId xmlns:a16="http://schemas.microsoft.com/office/drawing/2014/main" id="{0521A071-A645-0D37-3A5A-FB10EABF37CC}"/>
              </a:ext>
            </a:extLst>
          </p:cNvPr>
          <p:cNvSpPr txBox="1">
            <a:spLocks/>
          </p:cNvSpPr>
          <p:nvPr/>
        </p:nvSpPr>
        <p:spPr>
          <a:xfrm>
            <a:off x="2559030" y="2163895"/>
            <a:ext cx="3411438" cy="923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9" name="Название 1">
            <a:extLst>
              <a:ext uri="{FF2B5EF4-FFF2-40B4-BE49-F238E27FC236}">
                <a16:creationId xmlns:a16="http://schemas.microsoft.com/office/drawing/2014/main" id="{0FD7F85A-770C-4758-FD6C-0C8E0415E333}"/>
              </a:ext>
            </a:extLst>
          </p:cNvPr>
          <p:cNvSpPr txBox="1">
            <a:spLocks/>
          </p:cNvSpPr>
          <p:nvPr/>
        </p:nvSpPr>
        <p:spPr>
          <a:xfrm>
            <a:off x="531708" y="1625122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0" name="Название 1">
            <a:extLst>
              <a:ext uri="{FF2B5EF4-FFF2-40B4-BE49-F238E27FC236}">
                <a16:creationId xmlns:a16="http://schemas.microsoft.com/office/drawing/2014/main" id="{8AB4B7C0-7D3A-60D3-9B75-D8105CE12AF1}"/>
              </a:ext>
            </a:extLst>
          </p:cNvPr>
          <p:cNvSpPr txBox="1">
            <a:spLocks/>
          </p:cNvSpPr>
          <p:nvPr/>
        </p:nvSpPr>
        <p:spPr>
          <a:xfrm>
            <a:off x="531708" y="2888783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pic>
        <p:nvPicPr>
          <p:cNvPr id="13" name="Изображение 12">
            <a:extLst>
              <a:ext uri="{FF2B5EF4-FFF2-40B4-BE49-F238E27FC236}">
                <a16:creationId xmlns:a16="http://schemas.microsoft.com/office/drawing/2014/main" id="{839B45E6-BD53-1C28-B69E-08843D096C2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8201"/>
          <a:stretch/>
        </p:blipFill>
        <p:spPr>
          <a:xfrm>
            <a:off x="300093" y="675612"/>
            <a:ext cx="8329557" cy="3065454"/>
          </a:xfrm>
          <a:prstGeom prst="rect">
            <a:avLst/>
          </a:prstGeom>
        </p:spPr>
      </p:pic>
      <p:pic>
        <p:nvPicPr>
          <p:cNvPr id="14" name="Изображение 13" descr="LOGO-02.png">
            <a:extLst>
              <a:ext uri="{FF2B5EF4-FFF2-40B4-BE49-F238E27FC236}">
                <a16:creationId xmlns:a16="http://schemas.microsoft.com/office/drawing/2014/main" id="{523782EB-99A9-C08B-4623-E3B3EF9458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000" y="3851382"/>
            <a:ext cx="1080000" cy="1080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D9A22EB-B82A-A429-21AC-9D8944AAD521}"/>
              </a:ext>
            </a:extLst>
          </p:cNvPr>
          <p:cNvSpPr txBox="1"/>
          <p:nvPr/>
        </p:nvSpPr>
        <p:spPr>
          <a:xfrm>
            <a:off x="1198507" y="675612"/>
            <a:ext cx="66854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5766"/>
            <a:r>
              <a:rPr lang="ru-RU" sz="2400" b="1" dirty="0">
                <a:solidFill>
                  <a:srgbClr val="0042AD"/>
                </a:solidFill>
                <a:latin typeface="GothamPro"/>
              </a:rPr>
              <a:t>Идем на каток!</a:t>
            </a:r>
          </a:p>
          <a:p>
            <a:pPr algn="just" defTabSz="685766"/>
            <a:endParaRPr lang="ru-RU" sz="2000" dirty="0">
              <a:solidFill>
                <a:srgbClr val="222222"/>
              </a:solidFill>
              <a:latin typeface="GothamPr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1E25D0-2BF7-8AB6-7E23-FCE1E6A3E6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87" y="1975873"/>
            <a:ext cx="4138966" cy="275931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9F0FA0B-56DA-CAA9-995C-E44010786682}"/>
              </a:ext>
            </a:extLst>
          </p:cNvPr>
          <p:cNvSpPr txBox="1"/>
          <p:nvPr/>
        </p:nvSpPr>
        <p:spPr>
          <a:xfrm>
            <a:off x="5029200" y="3524323"/>
            <a:ext cx="2294164" cy="369332"/>
          </a:xfrm>
          <a:prstGeom prst="rect">
            <a:avLst/>
          </a:prstGeom>
          <a:solidFill>
            <a:srgbClr val="C9F500"/>
          </a:solidFill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«Узкое место?»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11EE1C5-15F1-DE55-9D62-638C090449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01844" y="819616"/>
            <a:ext cx="3948876" cy="221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0284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771F6-9F18-3649-2645-333A570127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Изображение 6" descr="Autism_template2green.jpg">
            <a:extLst>
              <a:ext uri="{FF2B5EF4-FFF2-40B4-BE49-F238E27FC236}">
                <a16:creationId xmlns:a16="http://schemas.microsoft.com/office/drawing/2014/main" id="{BB911F31-B388-C3D8-3431-E660039F08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00"/>
          <a:stretch/>
        </p:blipFill>
        <p:spPr>
          <a:xfrm>
            <a:off x="1389843" y="2678"/>
            <a:ext cx="7754157" cy="5140822"/>
          </a:xfrm>
          <a:prstGeom prst="rect">
            <a:avLst/>
          </a:prstGeom>
        </p:spPr>
      </p:pic>
      <p:pic>
        <p:nvPicPr>
          <p:cNvPr id="3" name="Изображение 2" descr="Autism_template2green.jpg">
            <a:extLst>
              <a:ext uri="{FF2B5EF4-FFF2-40B4-BE49-F238E27FC236}">
                <a16:creationId xmlns:a16="http://schemas.microsoft.com/office/drawing/2014/main" id="{ADCDF59B-9C7A-0441-1AD7-2E8A34E08B1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00"/>
          <a:stretch/>
        </p:blipFill>
        <p:spPr>
          <a:xfrm>
            <a:off x="0" y="2678"/>
            <a:ext cx="7754157" cy="5140822"/>
          </a:xfrm>
          <a:prstGeom prst="rect">
            <a:avLst/>
          </a:prstGeom>
        </p:spPr>
      </p:pic>
      <p:sp>
        <p:nvSpPr>
          <p:cNvPr id="5" name="Название 1">
            <a:extLst>
              <a:ext uri="{FF2B5EF4-FFF2-40B4-BE49-F238E27FC236}">
                <a16:creationId xmlns:a16="http://schemas.microsoft.com/office/drawing/2014/main" id="{D3E2A5C3-AC16-AF02-0EF9-5C39F6FA2B74}"/>
              </a:ext>
            </a:extLst>
          </p:cNvPr>
          <p:cNvSpPr txBox="1">
            <a:spLocks/>
          </p:cNvSpPr>
          <p:nvPr/>
        </p:nvSpPr>
        <p:spPr>
          <a:xfrm>
            <a:off x="2794907" y="2103470"/>
            <a:ext cx="5981700" cy="7751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200" b="1" dirty="0">
                <a:solidFill>
                  <a:srgbClr val="0042AD"/>
                </a:solidFill>
                <a:latin typeface="GothamPro"/>
              </a:rPr>
              <a:t> Взаимодействие с родителями </a:t>
            </a:r>
          </a:p>
        </p:txBody>
      </p:sp>
      <p:sp>
        <p:nvSpPr>
          <p:cNvPr id="6" name="Название 1">
            <a:extLst>
              <a:ext uri="{FF2B5EF4-FFF2-40B4-BE49-F238E27FC236}">
                <a16:creationId xmlns:a16="http://schemas.microsoft.com/office/drawing/2014/main" id="{725002B3-9073-08D0-4FC4-98E89B59D0B9}"/>
              </a:ext>
            </a:extLst>
          </p:cNvPr>
          <p:cNvSpPr txBox="1">
            <a:spLocks/>
          </p:cNvSpPr>
          <p:nvPr/>
        </p:nvSpPr>
        <p:spPr>
          <a:xfrm>
            <a:off x="2314077" y="2187838"/>
            <a:ext cx="746127" cy="6068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5000" dirty="0">
              <a:solidFill>
                <a:srgbClr val="C9F500"/>
              </a:solidFill>
              <a:latin typeface="GothamPro"/>
              <a:cs typeface="GothamPro"/>
            </a:endParaRPr>
          </a:p>
        </p:txBody>
      </p:sp>
    </p:spTree>
    <p:extLst>
      <p:ext uri="{BB962C8B-B14F-4D97-AF65-F5344CB8AC3E}">
        <p14:creationId xmlns:p14="http://schemas.microsoft.com/office/powerpoint/2010/main" val="16978314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182F1-FF03-2C49-3DBB-D0F540180E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>
            <a:extLst>
              <a:ext uri="{FF2B5EF4-FFF2-40B4-BE49-F238E27FC236}">
                <a16:creationId xmlns:a16="http://schemas.microsoft.com/office/drawing/2014/main" id="{7B0FAD7C-3040-927C-20EF-3370E2860968}"/>
              </a:ext>
            </a:extLst>
          </p:cNvPr>
          <p:cNvSpPr txBox="1">
            <a:spLocks/>
          </p:cNvSpPr>
          <p:nvPr/>
        </p:nvSpPr>
        <p:spPr>
          <a:xfrm>
            <a:off x="2559030" y="2163895"/>
            <a:ext cx="3411438" cy="923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9" name="Название 1">
            <a:extLst>
              <a:ext uri="{FF2B5EF4-FFF2-40B4-BE49-F238E27FC236}">
                <a16:creationId xmlns:a16="http://schemas.microsoft.com/office/drawing/2014/main" id="{E1C03860-8F5A-5A5E-A3C7-1A64F8AB08D7}"/>
              </a:ext>
            </a:extLst>
          </p:cNvPr>
          <p:cNvSpPr txBox="1">
            <a:spLocks/>
          </p:cNvSpPr>
          <p:nvPr/>
        </p:nvSpPr>
        <p:spPr>
          <a:xfrm>
            <a:off x="531708" y="1625122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0" name="Название 1">
            <a:extLst>
              <a:ext uri="{FF2B5EF4-FFF2-40B4-BE49-F238E27FC236}">
                <a16:creationId xmlns:a16="http://schemas.microsoft.com/office/drawing/2014/main" id="{4B347CB5-5929-11DD-3C2E-B3C98FD16F49}"/>
              </a:ext>
            </a:extLst>
          </p:cNvPr>
          <p:cNvSpPr txBox="1">
            <a:spLocks/>
          </p:cNvSpPr>
          <p:nvPr/>
        </p:nvSpPr>
        <p:spPr>
          <a:xfrm>
            <a:off x="531708" y="2888783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2" name="Название 1">
            <a:extLst>
              <a:ext uri="{FF2B5EF4-FFF2-40B4-BE49-F238E27FC236}">
                <a16:creationId xmlns:a16="http://schemas.microsoft.com/office/drawing/2014/main" id="{84A5B074-6E6B-96A1-6262-F7C94FB89A05}"/>
              </a:ext>
            </a:extLst>
          </p:cNvPr>
          <p:cNvSpPr txBox="1">
            <a:spLocks/>
          </p:cNvSpPr>
          <p:nvPr/>
        </p:nvSpPr>
        <p:spPr>
          <a:xfrm>
            <a:off x="1077321" y="221107"/>
            <a:ext cx="7214623" cy="712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solidFill>
                  <a:srgbClr val="0042AD"/>
                </a:solidFill>
                <a:latin typeface="GothamPro"/>
                <a:cs typeface="GothamPro"/>
              </a:rPr>
              <a:t>Цели работы с родителями</a:t>
            </a:r>
          </a:p>
        </p:txBody>
      </p:sp>
      <p:pic>
        <p:nvPicPr>
          <p:cNvPr id="13" name="Изображение 12">
            <a:extLst>
              <a:ext uri="{FF2B5EF4-FFF2-40B4-BE49-F238E27FC236}">
                <a16:creationId xmlns:a16="http://schemas.microsoft.com/office/drawing/2014/main" id="{714E17C2-1299-460A-D4F2-98BEAC13DE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8201"/>
          <a:stretch/>
        </p:blipFill>
        <p:spPr>
          <a:xfrm>
            <a:off x="300093" y="901591"/>
            <a:ext cx="8329557" cy="3065454"/>
          </a:xfrm>
          <a:prstGeom prst="rect">
            <a:avLst/>
          </a:prstGeom>
        </p:spPr>
      </p:pic>
      <p:pic>
        <p:nvPicPr>
          <p:cNvPr id="14" name="Изображение 13" descr="LOGO-02.png">
            <a:extLst>
              <a:ext uri="{FF2B5EF4-FFF2-40B4-BE49-F238E27FC236}">
                <a16:creationId xmlns:a16="http://schemas.microsoft.com/office/drawing/2014/main" id="{5C1BB6CC-0069-0536-1304-6156F80C96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000" y="3851382"/>
            <a:ext cx="1080000" cy="1080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DEE6C23-7344-1DF2-5374-4C96080A4B5F}"/>
              </a:ext>
            </a:extLst>
          </p:cNvPr>
          <p:cNvSpPr txBox="1"/>
          <p:nvPr/>
        </p:nvSpPr>
        <p:spPr>
          <a:xfrm>
            <a:off x="1219200" y="1389911"/>
            <a:ext cx="649605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GothamPro"/>
              </a:rPr>
              <a:t>Вовлечение </a:t>
            </a:r>
            <a:r>
              <a:rPr lang="ru-RU" dirty="0">
                <a:latin typeface="GothamPro"/>
              </a:rPr>
              <a:t>родителей в работу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GothamPro"/>
              </a:rPr>
              <a:t>Фокусирование. </a:t>
            </a:r>
            <a:r>
              <a:rPr lang="ru-RU" dirty="0">
                <a:latin typeface="GothamPro"/>
              </a:rPr>
              <a:t>Постановка совместных целей и задач для ребенка в процессе участия в выездном мероприятии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GothamPro"/>
              </a:rPr>
              <a:t>Побуждение. </a:t>
            </a:r>
            <a:r>
              <a:rPr lang="ru-RU" dirty="0">
                <a:latin typeface="GothamPro"/>
              </a:rPr>
              <a:t>Создание мотивации для совместной деятельности с детьми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GothamPro"/>
              </a:rPr>
              <a:t>Планирование. </a:t>
            </a:r>
            <a:r>
              <a:rPr lang="ru-RU" dirty="0">
                <a:latin typeface="GothamPro"/>
              </a:rPr>
              <a:t>Информирование родителей, обучение приемам взаимодействия с ребенком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451437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890F0-C297-F533-CF85-7209DBD7B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>
            <a:extLst>
              <a:ext uri="{FF2B5EF4-FFF2-40B4-BE49-F238E27FC236}">
                <a16:creationId xmlns:a16="http://schemas.microsoft.com/office/drawing/2014/main" id="{0877E2AD-BDCB-0D0B-DC32-32EFE8FB0EE3}"/>
              </a:ext>
            </a:extLst>
          </p:cNvPr>
          <p:cNvSpPr txBox="1">
            <a:spLocks/>
          </p:cNvSpPr>
          <p:nvPr/>
        </p:nvSpPr>
        <p:spPr>
          <a:xfrm>
            <a:off x="2559030" y="2163895"/>
            <a:ext cx="3411438" cy="923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9" name="Название 1">
            <a:extLst>
              <a:ext uri="{FF2B5EF4-FFF2-40B4-BE49-F238E27FC236}">
                <a16:creationId xmlns:a16="http://schemas.microsoft.com/office/drawing/2014/main" id="{B66B69C3-58CA-AD1D-1F3B-EFBF9E91EBF5}"/>
              </a:ext>
            </a:extLst>
          </p:cNvPr>
          <p:cNvSpPr txBox="1">
            <a:spLocks/>
          </p:cNvSpPr>
          <p:nvPr/>
        </p:nvSpPr>
        <p:spPr>
          <a:xfrm>
            <a:off x="531708" y="1625122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0" name="Название 1">
            <a:extLst>
              <a:ext uri="{FF2B5EF4-FFF2-40B4-BE49-F238E27FC236}">
                <a16:creationId xmlns:a16="http://schemas.microsoft.com/office/drawing/2014/main" id="{7E66DCAC-2493-0BB6-5070-3176994B14AE}"/>
              </a:ext>
            </a:extLst>
          </p:cNvPr>
          <p:cNvSpPr txBox="1">
            <a:spLocks/>
          </p:cNvSpPr>
          <p:nvPr/>
        </p:nvSpPr>
        <p:spPr>
          <a:xfrm>
            <a:off x="531708" y="2888783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2" name="Название 1">
            <a:extLst>
              <a:ext uri="{FF2B5EF4-FFF2-40B4-BE49-F238E27FC236}">
                <a16:creationId xmlns:a16="http://schemas.microsoft.com/office/drawing/2014/main" id="{70E7E22A-147E-1BAF-C923-8AF28A344C29}"/>
              </a:ext>
            </a:extLst>
          </p:cNvPr>
          <p:cNvSpPr txBox="1">
            <a:spLocks/>
          </p:cNvSpPr>
          <p:nvPr/>
        </p:nvSpPr>
        <p:spPr>
          <a:xfrm>
            <a:off x="1077321" y="221107"/>
            <a:ext cx="7214623" cy="712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solidFill>
                  <a:srgbClr val="0042AD"/>
                </a:solidFill>
                <a:latin typeface="GothamPro"/>
                <a:cs typeface="GothamPro"/>
              </a:rPr>
              <a:t>Формы работы с родителями</a:t>
            </a:r>
          </a:p>
        </p:txBody>
      </p:sp>
      <p:pic>
        <p:nvPicPr>
          <p:cNvPr id="13" name="Изображение 12">
            <a:extLst>
              <a:ext uri="{FF2B5EF4-FFF2-40B4-BE49-F238E27FC236}">
                <a16:creationId xmlns:a16="http://schemas.microsoft.com/office/drawing/2014/main" id="{C90ADBB2-8073-EB3D-D9F8-2EDCA02B998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8201"/>
          <a:stretch/>
        </p:blipFill>
        <p:spPr>
          <a:xfrm>
            <a:off x="300093" y="901591"/>
            <a:ext cx="8329557" cy="3065454"/>
          </a:xfrm>
          <a:prstGeom prst="rect">
            <a:avLst/>
          </a:prstGeom>
        </p:spPr>
      </p:pic>
      <p:pic>
        <p:nvPicPr>
          <p:cNvPr id="14" name="Изображение 13" descr="LOGO-02.png">
            <a:extLst>
              <a:ext uri="{FF2B5EF4-FFF2-40B4-BE49-F238E27FC236}">
                <a16:creationId xmlns:a16="http://schemas.microsoft.com/office/drawing/2014/main" id="{2ADF370F-03CC-9782-BFF5-06505C87F1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000" y="3851382"/>
            <a:ext cx="1080000" cy="1080000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F792D101-E31C-BFC0-21B3-8D7CBA529F2E}"/>
              </a:ext>
            </a:extLst>
          </p:cNvPr>
          <p:cNvGraphicFramePr/>
          <p:nvPr/>
        </p:nvGraphicFramePr>
        <p:xfrm>
          <a:off x="1219200" y="1389911"/>
          <a:ext cx="6496050" cy="2031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6504960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 txBox="1">
            <a:spLocks/>
          </p:cNvSpPr>
          <p:nvPr/>
        </p:nvSpPr>
        <p:spPr>
          <a:xfrm>
            <a:off x="2559030" y="2163895"/>
            <a:ext cx="3411438" cy="923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9" name="Название 1"/>
          <p:cNvSpPr txBox="1">
            <a:spLocks/>
          </p:cNvSpPr>
          <p:nvPr/>
        </p:nvSpPr>
        <p:spPr>
          <a:xfrm>
            <a:off x="531708" y="1625122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0" name="Название 1"/>
          <p:cNvSpPr txBox="1">
            <a:spLocks/>
          </p:cNvSpPr>
          <p:nvPr/>
        </p:nvSpPr>
        <p:spPr>
          <a:xfrm>
            <a:off x="531708" y="2888783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2" name="Название 1"/>
          <p:cNvSpPr txBox="1">
            <a:spLocks/>
          </p:cNvSpPr>
          <p:nvPr/>
        </p:nvSpPr>
        <p:spPr>
          <a:xfrm>
            <a:off x="300093" y="46163"/>
            <a:ext cx="5223738" cy="5601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600" b="1" dirty="0">
                <a:solidFill>
                  <a:srgbClr val="0042AD"/>
                </a:solidFill>
                <a:latin typeface="GothamPro"/>
                <a:cs typeface="GothamPro"/>
              </a:rPr>
              <a:t>Пример – обучение родителей использованию подсказок</a:t>
            </a:r>
          </a:p>
        </p:txBody>
      </p:sp>
      <p:pic>
        <p:nvPicPr>
          <p:cNvPr id="13" name="Изображение 12"/>
          <p:cNvPicPr>
            <a:picLocks noChangeAspect="1"/>
          </p:cNvPicPr>
          <p:nvPr/>
        </p:nvPicPr>
        <p:blipFill rotWithShape="1">
          <a:blip r:embed="rId3"/>
          <a:srcRect b="28201"/>
          <a:stretch/>
        </p:blipFill>
        <p:spPr>
          <a:xfrm>
            <a:off x="300093" y="901591"/>
            <a:ext cx="8329557" cy="3065454"/>
          </a:xfrm>
          <a:prstGeom prst="rect">
            <a:avLst/>
          </a:prstGeom>
        </p:spPr>
      </p:pic>
      <p:pic>
        <p:nvPicPr>
          <p:cNvPr id="14" name="Изображение 13" descr="LOGO-0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000" y="3851382"/>
            <a:ext cx="1080000" cy="1080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45758" y="925388"/>
            <a:ext cx="284071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Вербальная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Жестовая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Вербальная</a:t>
            </a:r>
          </a:p>
          <a:p>
            <a:r>
              <a:rPr lang="ru-RU" b="1" dirty="0"/>
              <a:t>+ жестовая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Моделирование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Моделирование</a:t>
            </a:r>
          </a:p>
          <a:p>
            <a:r>
              <a:rPr lang="ru-RU" b="1" dirty="0"/>
              <a:t>+вербальная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Полная физическая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53503"/>
            <a:ext cx="3245757" cy="24343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9924"/>
            <a:ext cx="3245757" cy="24343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118174"/>
            <a:ext cx="3429000" cy="2571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2409114"/>
            <a:ext cx="3620169" cy="27151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412976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3FAAE7-6291-57F0-2B0B-B9D21236F5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>
            <a:extLst>
              <a:ext uri="{FF2B5EF4-FFF2-40B4-BE49-F238E27FC236}">
                <a16:creationId xmlns:a16="http://schemas.microsoft.com/office/drawing/2014/main" id="{35D33EDB-48B5-F428-65B3-1B3D1B8A2208}"/>
              </a:ext>
            </a:extLst>
          </p:cNvPr>
          <p:cNvSpPr txBox="1">
            <a:spLocks/>
          </p:cNvSpPr>
          <p:nvPr/>
        </p:nvSpPr>
        <p:spPr>
          <a:xfrm>
            <a:off x="2559030" y="2163895"/>
            <a:ext cx="3411438" cy="923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9" name="Название 1">
            <a:extLst>
              <a:ext uri="{FF2B5EF4-FFF2-40B4-BE49-F238E27FC236}">
                <a16:creationId xmlns:a16="http://schemas.microsoft.com/office/drawing/2014/main" id="{6E611C99-CB2F-3BDF-8D4E-F3E2FFDE754E}"/>
              </a:ext>
            </a:extLst>
          </p:cNvPr>
          <p:cNvSpPr txBox="1">
            <a:spLocks/>
          </p:cNvSpPr>
          <p:nvPr/>
        </p:nvSpPr>
        <p:spPr>
          <a:xfrm>
            <a:off x="531708" y="1625122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0" name="Название 1">
            <a:extLst>
              <a:ext uri="{FF2B5EF4-FFF2-40B4-BE49-F238E27FC236}">
                <a16:creationId xmlns:a16="http://schemas.microsoft.com/office/drawing/2014/main" id="{C6C183F1-1396-0710-6929-9741BCDE4FD6}"/>
              </a:ext>
            </a:extLst>
          </p:cNvPr>
          <p:cNvSpPr txBox="1">
            <a:spLocks/>
          </p:cNvSpPr>
          <p:nvPr/>
        </p:nvSpPr>
        <p:spPr>
          <a:xfrm>
            <a:off x="531708" y="2888783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2" name="Название 1">
            <a:extLst>
              <a:ext uri="{FF2B5EF4-FFF2-40B4-BE49-F238E27FC236}">
                <a16:creationId xmlns:a16="http://schemas.microsoft.com/office/drawing/2014/main" id="{D2CA65D5-1F41-C316-5E1F-241470A94F8A}"/>
              </a:ext>
            </a:extLst>
          </p:cNvPr>
          <p:cNvSpPr txBox="1">
            <a:spLocks/>
          </p:cNvSpPr>
          <p:nvPr/>
        </p:nvSpPr>
        <p:spPr>
          <a:xfrm>
            <a:off x="1077321" y="221107"/>
            <a:ext cx="7214623" cy="712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solidFill>
                  <a:srgbClr val="0042AD"/>
                </a:solidFill>
                <a:latin typeface="GothamPro"/>
                <a:cs typeface="GothamPro"/>
              </a:rPr>
              <a:t>Как называем</a:t>
            </a:r>
          </a:p>
        </p:txBody>
      </p:sp>
      <p:pic>
        <p:nvPicPr>
          <p:cNvPr id="13" name="Изображение 12">
            <a:extLst>
              <a:ext uri="{FF2B5EF4-FFF2-40B4-BE49-F238E27FC236}">
                <a16:creationId xmlns:a16="http://schemas.microsoft.com/office/drawing/2014/main" id="{3C0FF6E3-01AA-79BA-AC34-E69BA65292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8201"/>
          <a:stretch/>
        </p:blipFill>
        <p:spPr>
          <a:xfrm>
            <a:off x="300093" y="901591"/>
            <a:ext cx="8329557" cy="3065454"/>
          </a:xfrm>
          <a:prstGeom prst="rect">
            <a:avLst/>
          </a:prstGeom>
        </p:spPr>
      </p:pic>
      <p:pic>
        <p:nvPicPr>
          <p:cNvPr id="14" name="Изображение 13" descr="LOGO-02.png">
            <a:extLst>
              <a:ext uri="{FF2B5EF4-FFF2-40B4-BE49-F238E27FC236}">
                <a16:creationId xmlns:a16="http://schemas.microsoft.com/office/drawing/2014/main" id="{58E74589-FB3B-14A2-81EA-C31E3D18EB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000" y="3851382"/>
            <a:ext cx="1080000" cy="1080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DC94C6A-EEDC-CA74-3236-60DB21432ABB}"/>
              </a:ext>
            </a:extLst>
          </p:cNvPr>
          <p:cNvSpPr txBox="1"/>
          <p:nvPr/>
        </p:nvSpPr>
        <p:spPr>
          <a:xfrm>
            <a:off x="1219200" y="1120667"/>
            <a:ext cx="62103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Человек с аутизмом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Ребенок с синдромом Дауна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Люди с инвалидностью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algn="ctr"/>
            <a:r>
              <a:rPr lang="ru-RU" sz="2000" b="1" dirty="0">
                <a:solidFill>
                  <a:srgbClr val="0042AD"/>
                </a:solidFill>
                <a:latin typeface="GothamPro"/>
                <a:ea typeface="+mj-ea"/>
                <a:cs typeface="GothamPro"/>
              </a:rPr>
              <a:t>Но не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/>
              <a:t>Аутист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/>
              <a:t>Аутенок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Инвалид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Мамочка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algn="ctr"/>
            <a:r>
              <a:rPr lang="ru-RU" b="1" u="sng" dirty="0"/>
              <a:t>Избегаем любых дискриминирующих или уничижающих терминов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5901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 txBox="1">
            <a:spLocks/>
          </p:cNvSpPr>
          <p:nvPr/>
        </p:nvSpPr>
        <p:spPr>
          <a:xfrm>
            <a:off x="2559030" y="2163895"/>
            <a:ext cx="3411438" cy="923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9" name="Название 1"/>
          <p:cNvSpPr txBox="1">
            <a:spLocks/>
          </p:cNvSpPr>
          <p:nvPr/>
        </p:nvSpPr>
        <p:spPr>
          <a:xfrm>
            <a:off x="531708" y="1625122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0" name="Название 1"/>
          <p:cNvSpPr txBox="1">
            <a:spLocks/>
          </p:cNvSpPr>
          <p:nvPr/>
        </p:nvSpPr>
        <p:spPr>
          <a:xfrm>
            <a:off x="531708" y="2888783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pic>
        <p:nvPicPr>
          <p:cNvPr id="13" name="Изображение 12"/>
          <p:cNvPicPr>
            <a:picLocks noChangeAspect="1"/>
          </p:cNvPicPr>
          <p:nvPr/>
        </p:nvPicPr>
        <p:blipFill rotWithShape="1">
          <a:blip r:embed="rId3"/>
          <a:srcRect b="28201"/>
          <a:stretch/>
        </p:blipFill>
        <p:spPr>
          <a:xfrm>
            <a:off x="300093" y="901591"/>
            <a:ext cx="8329557" cy="3065454"/>
          </a:xfrm>
          <a:prstGeom prst="rect">
            <a:avLst/>
          </a:prstGeom>
        </p:spPr>
      </p:pic>
      <p:pic>
        <p:nvPicPr>
          <p:cNvPr id="14" name="Изображение 13" descr="LOGO-0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000" y="3851382"/>
            <a:ext cx="1080000" cy="1080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11007" y="1596121"/>
            <a:ext cx="657299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Образование</a:t>
            </a:r>
            <a:r>
              <a:rPr lang="ru-RU" dirty="0"/>
              <a:t> - единый </a:t>
            </a:r>
            <a:r>
              <a:rPr lang="ru-RU" b="1" dirty="0"/>
              <a:t>целенаправленный процесс воспитания и обучения</a:t>
            </a:r>
            <a:r>
              <a:rPr lang="ru-RU" dirty="0"/>
              <a:t>, являющийся общественно значимым благом и осуществляемый в интересах человека, семьи, общества и государства, а также совокупность приобретаемых знаний, умений, навыков, ценностных установок, опыта деятельности и компетенции определенных объема и сложности в целях интеллектуального, духовно-нравственного, творческого, физического и (или) профессионального развития человека, удовлетворения его образовательных потребностей и интересов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22025" y="578425"/>
            <a:ext cx="6600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42AD"/>
                </a:solidFill>
                <a:latin typeface="GothamPro"/>
              </a:rPr>
              <a:t>Федеральный закон  "Об образовании в РФ" </a:t>
            </a:r>
          </a:p>
        </p:txBody>
      </p:sp>
    </p:spTree>
    <p:extLst>
      <p:ext uri="{BB962C8B-B14F-4D97-AF65-F5344CB8AC3E}">
        <p14:creationId xmlns:p14="http://schemas.microsoft.com/office/powerpoint/2010/main" val="153033807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1A15D-D94D-D12C-F696-5F7CFDB17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>
            <a:extLst>
              <a:ext uri="{FF2B5EF4-FFF2-40B4-BE49-F238E27FC236}">
                <a16:creationId xmlns:a16="http://schemas.microsoft.com/office/drawing/2014/main" id="{02F5F0D1-29ED-383F-1712-C119714D26BB}"/>
              </a:ext>
            </a:extLst>
          </p:cNvPr>
          <p:cNvSpPr txBox="1">
            <a:spLocks/>
          </p:cNvSpPr>
          <p:nvPr/>
        </p:nvSpPr>
        <p:spPr>
          <a:xfrm>
            <a:off x="2559030" y="2163895"/>
            <a:ext cx="3411438" cy="923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9" name="Название 1">
            <a:extLst>
              <a:ext uri="{FF2B5EF4-FFF2-40B4-BE49-F238E27FC236}">
                <a16:creationId xmlns:a16="http://schemas.microsoft.com/office/drawing/2014/main" id="{AF184967-6495-1FF8-0DB6-D0AA1969CC3B}"/>
              </a:ext>
            </a:extLst>
          </p:cNvPr>
          <p:cNvSpPr txBox="1">
            <a:spLocks/>
          </p:cNvSpPr>
          <p:nvPr/>
        </p:nvSpPr>
        <p:spPr>
          <a:xfrm>
            <a:off x="531708" y="1625122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0" name="Название 1">
            <a:extLst>
              <a:ext uri="{FF2B5EF4-FFF2-40B4-BE49-F238E27FC236}">
                <a16:creationId xmlns:a16="http://schemas.microsoft.com/office/drawing/2014/main" id="{6A241A35-177D-6B3D-79AA-03173FA59548}"/>
              </a:ext>
            </a:extLst>
          </p:cNvPr>
          <p:cNvSpPr txBox="1">
            <a:spLocks/>
          </p:cNvSpPr>
          <p:nvPr/>
        </p:nvSpPr>
        <p:spPr>
          <a:xfrm>
            <a:off x="531708" y="2888783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2" name="Название 1">
            <a:extLst>
              <a:ext uri="{FF2B5EF4-FFF2-40B4-BE49-F238E27FC236}">
                <a16:creationId xmlns:a16="http://schemas.microsoft.com/office/drawing/2014/main" id="{2FBB27AD-65BF-8390-194E-E47083CEBA7B}"/>
              </a:ext>
            </a:extLst>
          </p:cNvPr>
          <p:cNvSpPr txBox="1">
            <a:spLocks/>
          </p:cNvSpPr>
          <p:nvPr/>
        </p:nvSpPr>
        <p:spPr>
          <a:xfrm>
            <a:off x="1077321" y="221107"/>
            <a:ext cx="7214623" cy="712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solidFill>
                  <a:srgbClr val="0042AD"/>
                </a:solidFill>
                <a:latin typeface="GothamPro"/>
                <a:cs typeface="GothamPro"/>
              </a:rPr>
              <a:t>Этика взаимодействия</a:t>
            </a:r>
          </a:p>
        </p:txBody>
      </p:sp>
      <p:pic>
        <p:nvPicPr>
          <p:cNvPr id="13" name="Изображение 12">
            <a:extLst>
              <a:ext uri="{FF2B5EF4-FFF2-40B4-BE49-F238E27FC236}">
                <a16:creationId xmlns:a16="http://schemas.microsoft.com/office/drawing/2014/main" id="{DB262E8C-DF57-02DA-6A30-FAD3176902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8201"/>
          <a:stretch/>
        </p:blipFill>
        <p:spPr>
          <a:xfrm>
            <a:off x="300093" y="901591"/>
            <a:ext cx="8329557" cy="3065454"/>
          </a:xfrm>
          <a:prstGeom prst="rect">
            <a:avLst/>
          </a:prstGeom>
        </p:spPr>
      </p:pic>
      <p:pic>
        <p:nvPicPr>
          <p:cNvPr id="14" name="Изображение 13" descr="LOGO-02.png">
            <a:extLst>
              <a:ext uri="{FF2B5EF4-FFF2-40B4-BE49-F238E27FC236}">
                <a16:creationId xmlns:a16="http://schemas.microsoft.com/office/drawing/2014/main" id="{39C26385-5E88-AF33-9C58-13CD1536E7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000" y="3851382"/>
            <a:ext cx="1080000" cy="1080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9513DE4-2B5D-0DAF-E8D6-E63721CAB98E}"/>
              </a:ext>
            </a:extLst>
          </p:cNvPr>
          <p:cNvSpPr txBox="1"/>
          <p:nvPr/>
        </p:nvSpPr>
        <p:spPr>
          <a:xfrm>
            <a:off x="1219200" y="1120667"/>
            <a:ext cx="6210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9989FCF-62AC-0617-8B22-1C75720957D4}"/>
              </a:ext>
            </a:extLst>
          </p:cNvPr>
          <p:cNvGraphicFramePr>
            <a:graphicFrameLocks noGrp="1"/>
          </p:cNvGraphicFramePr>
          <p:nvPr/>
        </p:nvGraphicFramePr>
        <p:xfrm>
          <a:off x="1366157" y="817636"/>
          <a:ext cx="6447064" cy="99631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262993">
                  <a:extLst>
                    <a:ext uri="{9D8B030D-6E8A-4147-A177-3AD203B41FA5}">
                      <a16:colId xmlns:a16="http://schemas.microsoft.com/office/drawing/2014/main" val="2891378052"/>
                    </a:ext>
                  </a:extLst>
                </a:gridCol>
                <a:gridCol w="3184071">
                  <a:extLst>
                    <a:ext uri="{9D8B030D-6E8A-4147-A177-3AD203B41FA5}">
                      <a16:colId xmlns:a16="http://schemas.microsoft.com/office/drawing/2014/main" val="3063947958"/>
                    </a:ext>
                  </a:extLst>
                </a:gridCol>
              </a:tblGrid>
              <a:tr h="178435">
                <a:tc>
                  <a:txBody>
                    <a:bodyPr/>
                    <a:lstStyle/>
                    <a:p>
                      <a:pPr marL="6985" marR="635" algn="ctr">
                        <a:spcBef>
                          <a:spcPts val="170"/>
                        </a:spcBef>
                      </a:pPr>
                      <a:r>
                        <a:rPr lang="ru-RU" sz="1100" b="1" spc="-1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Этично</a:t>
                      </a:r>
                      <a:endParaRPr lang="en-US" sz="1100">
                        <a:effectLst/>
                        <a:latin typeface="GothamPr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985" algn="ctr">
                        <a:spcBef>
                          <a:spcPts val="170"/>
                        </a:spcBef>
                      </a:pPr>
                      <a:r>
                        <a:rPr lang="ru-RU" sz="1100" b="1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</a:t>
                      </a:r>
                      <a:r>
                        <a:rPr lang="ru-RU" sz="1100" b="1" spc="-5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spc="-1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этично</a:t>
                      </a:r>
                      <a:endParaRPr lang="en-US" sz="1100">
                        <a:effectLst/>
                        <a:latin typeface="GothamPr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1988553"/>
                  </a:ext>
                </a:extLst>
              </a:tr>
              <a:tr h="294640">
                <a:tc>
                  <a:txBody>
                    <a:bodyPr/>
                    <a:lstStyle/>
                    <a:p>
                      <a:pPr marL="53975">
                        <a:lnSpc>
                          <a:spcPct val="86000"/>
                        </a:lnSpc>
                        <a:spcBef>
                          <a:spcPts val="290"/>
                        </a:spcBef>
                      </a:pPr>
                      <a:r>
                        <a:rPr lang="ru-RU" sz="110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100" spc="-6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разговоре</a:t>
                      </a:r>
                      <a:r>
                        <a:rPr lang="ru-RU" sz="1100" spc="-55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100" spc="-55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родителями</a:t>
                      </a:r>
                      <a:r>
                        <a:rPr lang="ru-RU" sz="1100" spc="-55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называть ребенка по имени</a:t>
                      </a:r>
                      <a:endParaRPr lang="en-US" sz="1100">
                        <a:effectLst/>
                        <a:latin typeface="GothamPr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3975">
                        <a:spcBef>
                          <a:spcPts val="630"/>
                        </a:spcBef>
                      </a:pPr>
                      <a:r>
                        <a:rPr lang="ru-RU" sz="1100" spc="-1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Говорить:</a:t>
                      </a:r>
                      <a:r>
                        <a:rPr lang="ru-RU" sz="1100" spc="1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spc="-1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«ваш</a:t>
                      </a:r>
                      <a:r>
                        <a:rPr lang="ru-RU" sz="1100" spc="5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spc="-1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ребенок»</a:t>
                      </a:r>
                      <a:endParaRPr lang="en-US" sz="1100">
                        <a:effectLst/>
                        <a:latin typeface="GothamPr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9452389"/>
                  </a:ext>
                </a:extLst>
              </a:tr>
              <a:tr h="523240">
                <a:tc>
                  <a:txBody>
                    <a:bodyPr/>
                    <a:lstStyle/>
                    <a:p>
                      <a:pPr marL="53975" marR="310515" indent="-635">
                        <a:lnSpc>
                          <a:spcPct val="86000"/>
                        </a:lnSpc>
                        <a:spcBef>
                          <a:spcPts val="290"/>
                        </a:spcBef>
                      </a:pPr>
                      <a:r>
                        <a:rPr lang="ru-RU" sz="110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Обращаться к родителям по имени</a:t>
                      </a:r>
                      <a:r>
                        <a:rPr lang="ru-RU" sz="1100" spc="-45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1100" spc="-45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отчеству</a:t>
                      </a:r>
                      <a:r>
                        <a:rPr lang="ru-RU" sz="1100" spc="-45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или</a:t>
                      </a:r>
                      <a:r>
                        <a:rPr lang="ru-RU" sz="1100" spc="-45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lang="ru-RU" sz="1100" spc="-45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имени, предварительно попросив </a:t>
                      </a:r>
                      <a:r>
                        <a:rPr lang="ru-RU" sz="1100" spc="-1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разрешения</a:t>
                      </a:r>
                      <a:endParaRPr lang="en-US" sz="1100">
                        <a:effectLst/>
                        <a:latin typeface="GothamPr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95"/>
                        </a:spcBef>
                      </a:pPr>
                      <a:r>
                        <a:rPr lang="ru-RU" sz="1100" dirty="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GothamPr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3975">
                        <a:spcBef>
                          <a:spcPts val="5"/>
                        </a:spcBef>
                      </a:pPr>
                      <a:r>
                        <a:rPr lang="ru-RU" sz="1100" dirty="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Обращаться:</a:t>
                      </a:r>
                      <a:r>
                        <a:rPr lang="ru-RU" sz="1100" spc="-30" dirty="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spc="-10" dirty="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«мамочка»</a:t>
                      </a:r>
                      <a:endParaRPr lang="en-US" sz="1100" dirty="0">
                        <a:effectLst/>
                        <a:latin typeface="GothamPr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5272172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8E9EFF2-F5D1-3423-636C-41BB14D118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9070141"/>
              </p:ext>
            </p:extLst>
          </p:nvPr>
        </p:nvGraphicFramePr>
        <p:xfrm>
          <a:off x="1366157" y="1813951"/>
          <a:ext cx="6447064" cy="3240956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264130">
                  <a:extLst>
                    <a:ext uri="{9D8B030D-6E8A-4147-A177-3AD203B41FA5}">
                      <a16:colId xmlns:a16="http://schemas.microsoft.com/office/drawing/2014/main" val="3380181677"/>
                    </a:ext>
                  </a:extLst>
                </a:gridCol>
                <a:gridCol w="3182934">
                  <a:extLst>
                    <a:ext uri="{9D8B030D-6E8A-4147-A177-3AD203B41FA5}">
                      <a16:colId xmlns:a16="http://schemas.microsoft.com/office/drawing/2014/main" val="170185216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6985" marR="635" algn="ctr">
                        <a:spcBef>
                          <a:spcPts val="170"/>
                        </a:spcBef>
                      </a:pPr>
                      <a:r>
                        <a:rPr lang="ru-RU" sz="900" b="1" spc="-10" dirty="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Этично</a:t>
                      </a:r>
                      <a:endParaRPr lang="en-US" sz="1100" dirty="0">
                        <a:effectLst/>
                        <a:latin typeface="GothamPr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985" algn="ctr">
                        <a:spcBef>
                          <a:spcPts val="170"/>
                        </a:spcBef>
                      </a:pPr>
                      <a:r>
                        <a:rPr lang="ru-RU" sz="900" b="1" dirty="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</a:t>
                      </a:r>
                      <a:r>
                        <a:rPr lang="ru-RU" sz="900" b="1" spc="-5" dirty="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b="1" spc="-10" dirty="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этично</a:t>
                      </a:r>
                      <a:endParaRPr lang="en-US" sz="1100" dirty="0">
                        <a:effectLst/>
                        <a:latin typeface="GothamPr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019856"/>
                  </a:ext>
                </a:extLst>
              </a:tr>
              <a:tr h="334921">
                <a:tc>
                  <a:txBody>
                    <a:bodyPr/>
                    <a:lstStyle/>
                    <a:p>
                      <a:pPr marL="53975" marR="59690">
                        <a:lnSpc>
                          <a:spcPct val="86000"/>
                        </a:lnSpc>
                        <a:spcBef>
                          <a:spcPts val="290"/>
                        </a:spcBef>
                      </a:pPr>
                      <a:r>
                        <a:rPr lang="ru-RU" sz="1100" spc="-1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Обсуждать</a:t>
                      </a:r>
                      <a:r>
                        <a:rPr lang="ru-RU" sz="1100" spc="-2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spc="-1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проблемы</a:t>
                      </a:r>
                      <a:r>
                        <a:rPr lang="ru-RU" sz="1100" spc="-2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spc="-1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ребенка</a:t>
                      </a:r>
                      <a:r>
                        <a:rPr lang="ru-RU" sz="1100" spc="-2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spc="-1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только </a:t>
                      </a:r>
                      <a:r>
                        <a:rPr lang="ru-RU" sz="110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 родителями</a:t>
                      </a:r>
                      <a:endParaRPr lang="en-US" sz="1600">
                        <a:effectLst/>
                        <a:latin typeface="GothamPr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3975" marR="335915">
                        <a:lnSpc>
                          <a:spcPct val="86000"/>
                        </a:lnSpc>
                        <a:spcBef>
                          <a:spcPts val="290"/>
                        </a:spcBef>
                      </a:pPr>
                      <a:r>
                        <a:rPr lang="ru-RU" sz="1100" dirty="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Обсуждать</a:t>
                      </a:r>
                      <a:r>
                        <a:rPr lang="ru-RU" sz="1100" spc="-60" dirty="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проблемы</a:t>
                      </a:r>
                      <a:r>
                        <a:rPr lang="ru-RU" sz="1100" spc="-55" dirty="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ребенка</a:t>
                      </a:r>
                      <a:r>
                        <a:rPr lang="ru-RU" sz="1100" spc="-55" dirty="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присутствии других людей</a:t>
                      </a:r>
                      <a:endParaRPr lang="en-US" sz="1600" dirty="0">
                        <a:effectLst/>
                        <a:latin typeface="GothamPr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3958050"/>
                  </a:ext>
                </a:extLst>
              </a:tr>
              <a:tr h="594774">
                <a:tc>
                  <a:txBody>
                    <a:bodyPr/>
                    <a:lstStyle/>
                    <a:p>
                      <a:pPr marL="53975" marR="59690">
                        <a:lnSpc>
                          <a:spcPct val="86000"/>
                        </a:lnSpc>
                        <a:spcBef>
                          <a:spcPts val="290"/>
                        </a:spcBef>
                      </a:pPr>
                      <a:r>
                        <a:rPr lang="ru-RU" sz="110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Использовать выражения: ментальные проблемы; недостаточный уровень </a:t>
                      </a:r>
                      <a:r>
                        <a:rPr lang="ru-RU" sz="1100" spc="-1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интеллектуального развития</a:t>
                      </a:r>
                      <a:endParaRPr lang="en-US" sz="1600">
                        <a:effectLst/>
                        <a:latin typeface="GothamPr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</a:pPr>
                      <a:r>
                        <a:rPr lang="ru-RU" sz="110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GothamPr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3975">
                        <a:lnSpc>
                          <a:spcPts val="965"/>
                        </a:lnSpc>
                        <a:spcBef>
                          <a:spcPts val="5"/>
                        </a:spcBef>
                      </a:pPr>
                      <a:r>
                        <a:rPr lang="ru-RU" sz="1100" spc="-1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Употреблять термин</a:t>
                      </a:r>
                      <a:endParaRPr lang="en-US" sz="1600">
                        <a:effectLst/>
                        <a:latin typeface="GothamPr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3975">
                        <a:lnSpc>
                          <a:spcPts val="965"/>
                        </a:lnSpc>
                      </a:pPr>
                      <a:r>
                        <a:rPr lang="ru-RU" sz="110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«умственно</a:t>
                      </a:r>
                      <a:r>
                        <a:rPr lang="ru-RU" sz="1100" spc="-5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spc="-1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отсталый»</a:t>
                      </a:r>
                      <a:endParaRPr lang="en-US" sz="1600">
                        <a:effectLst/>
                        <a:latin typeface="GothamPr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2083509"/>
                  </a:ext>
                </a:extLst>
              </a:tr>
              <a:tr h="724700">
                <a:tc>
                  <a:txBody>
                    <a:bodyPr/>
                    <a:lstStyle/>
                    <a:p>
                      <a:pPr marL="53975" marR="214630">
                        <a:lnSpc>
                          <a:spcPct val="86000"/>
                        </a:lnSpc>
                        <a:spcBef>
                          <a:spcPts val="290"/>
                        </a:spcBef>
                      </a:pPr>
                      <a:r>
                        <a:rPr lang="ru-RU" sz="110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Если требуется сравнение с детьми</a:t>
                      </a:r>
                      <a:r>
                        <a:rPr lang="ru-RU" sz="1100" spc="-55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без</a:t>
                      </a:r>
                      <a:r>
                        <a:rPr lang="ru-RU" sz="1100" spc="-55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</a:t>
                      </a:r>
                      <a:r>
                        <a:rPr lang="ru-RU" sz="1100" spc="-55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100" spc="-55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развитии, использовать</a:t>
                      </a:r>
                      <a:r>
                        <a:rPr lang="ru-RU" sz="1100" spc="20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выражения:</a:t>
                      </a:r>
                      <a:endParaRPr lang="en-US" sz="1600">
                        <a:effectLst/>
                        <a:latin typeface="GothamPr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3340">
                        <a:lnSpc>
                          <a:spcPct val="86000"/>
                        </a:lnSpc>
                      </a:pPr>
                      <a:r>
                        <a:rPr lang="ru-RU" sz="110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дети с типичным развитием; при типичном</a:t>
                      </a:r>
                      <a:r>
                        <a:rPr lang="ru-RU" sz="1100" spc="-6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развитии</a:t>
                      </a:r>
                      <a:r>
                        <a:rPr lang="ru-RU" sz="1100" spc="-55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обычно</a:t>
                      </a:r>
                      <a:r>
                        <a:rPr lang="ru-RU" sz="1100" spc="-55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дети…</a:t>
                      </a:r>
                      <a:endParaRPr lang="en-US" sz="1600">
                        <a:effectLst/>
                        <a:latin typeface="GothamPr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95"/>
                        </a:spcBef>
                      </a:pPr>
                      <a:r>
                        <a:rPr lang="ru-RU" sz="110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GothamPr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3975">
                        <a:lnSpc>
                          <a:spcPts val="965"/>
                        </a:lnSpc>
                        <a:spcBef>
                          <a:spcPts val="5"/>
                        </a:spcBef>
                      </a:pPr>
                      <a:r>
                        <a:rPr lang="ru-RU" sz="1100" spc="-1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Употреблять слова</a:t>
                      </a:r>
                      <a:endParaRPr lang="en-US" sz="1600">
                        <a:effectLst/>
                        <a:latin typeface="GothamPr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3975">
                        <a:lnSpc>
                          <a:spcPts val="965"/>
                        </a:lnSpc>
                      </a:pPr>
                      <a:r>
                        <a:rPr lang="ru-RU" sz="110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«здоровые,</a:t>
                      </a:r>
                      <a:r>
                        <a:rPr lang="ru-RU" sz="1100" spc="-25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нормальные</a:t>
                      </a:r>
                      <a:r>
                        <a:rPr lang="ru-RU" sz="1100" spc="-25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spc="-1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дети»</a:t>
                      </a:r>
                      <a:endParaRPr lang="en-US" sz="1600">
                        <a:effectLst/>
                        <a:latin typeface="GothamPr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713861"/>
                  </a:ext>
                </a:extLst>
              </a:tr>
              <a:tr h="594774">
                <a:tc>
                  <a:txBody>
                    <a:bodyPr/>
                    <a:lstStyle/>
                    <a:p>
                      <a:pPr marL="53975" marR="596265">
                        <a:lnSpc>
                          <a:spcPct val="86000"/>
                        </a:lnSpc>
                        <a:spcBef>
                          <a:spcPts val="290"/>
                        </a:spcBef>
                      </a:pPr>
                      <a:r>
                        <a:rPr lang="ru-RU" sz="110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Использовать</a:t>
                      </a:r>
                      <a:r>
                        <a:rPr lang="ru-RU" sz="1100" spc="-6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выражения: нетипичное развитие, особый ребенок, ребенок</a:t>
                      </a:r>
                      <a:r>
                        <a:rPr lang="ru-RU" sz="1100" spc="20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 особенностями</a:t>
                      </a:r>
                      <a:r>
                        <a:rPr lang="ru-RU" sz="1100" spc="-5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spc="-1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развития</a:t>
                      </a:r>
                      <a:endParaRPr lang="en-US" sz="1600">
                        <a:effectLst/>
                        <a:latin typeface="GothamPr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</a:pPr>
                      <a:r>
                        <a:rPr lang="ru-RU" sz="110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GothamPr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3975">
                        <a:lnSpc>
                          <a:spcPts val="965"/>
                        </a:lnSpc>
                        <a:spcBef>
                          <a:spcPts val="5"/>
                        </a:spcBef>
                      </a:pPr>
                      <a:r>
                        <a:rPr lang="ru-RU" sz="1100" spc="-1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Использовать</a:t>
                      </a:r>
                      <a:r>
                        <a:rPr lang="ru-RU" sz="1100" spc="5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spc="-1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выражение</a:t>
                      </a:r>
                      <a:endParaRPr lang="en-US" sz="1600">
                        <a:effectLst/>
                        <a:latin typeface="GothamPr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3975">
                        <a:lnSpc>
                          <a:spcPts val="965"/>
                        </a:lnSpc>
                      </a:pPr>
                      <a:r>
                        <a:rPr lang="ru-RU" sz="110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«больные,</a:t>
                      </a:r>
                      <a:r>
                        <a:rPr lang="ru-RU" sz="1100" spc="-25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ненормальные</a:t>
                      </a:r>
                      <a:r>
                        <a:rPr lang="ru-RU" sz="1100" spc="-2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spc="-1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дети»</a:t>
                      </a:r>
                      <a:endParaRPr lang="en-US" sz="1600">
                        <a:effectLst/>
                        <a:latin typeface="GothamPr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4633136"/>
                  </a:ext>
                </a:extLst>
              </a:tr>
              <a:tr h="854627">
                <a:tc>
                  <a:txBody>
                    <a:bodyPr/>
                    <a:lstStyle/>
                    <a:p>
                      <a:pPr marL="53340">
                        <a:lnSpc>
                          <a:spcPts val="965"/>
                        </a:lnSpc>
                        <a:spcBef>
                          <a:spcPts val="180"/>
                        </a:spcBef>
                      </a:pPr>
                      <a:r>
                        <a:rPr lang="ru-RU" sz="110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Если</a:t>
                      </a:r>
                      <a:r>
                        <a:rPr lang="ru-RU" sz="1100" spc="-25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ребенок</a:t>
                      </a:r>
                      <a:r>
                        <a:rPr lang="ru-RU" sz="1100" spc="-25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маленький,</a:t>
                      </a:r>
                      <a:r>
                        <a:rPr lang="ru-RU" sz="1100" spc="-2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spc="-1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сказать:</a:t>
                      </a:r>
                      <a:endParaRPr lang="en-US" sz="1600">
                        <a:effectLst/>
                        <a:latin typeface="GothamPr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3340">
                        <a:lnSpc>
                          <a:spcPct val="86000"/>
                        </a:lnSpc>
                        <a:spcBef>
                          <a:spcPts val="45"/>
                        </a:spcBef>
                      </a:pPr>
                      <a:r>
                        <a:rPr lang="ru-RU" sz="110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«Как хорошо, что вы так рано заметили</a:t>
                      </a:r>
                      <a:r>
                        <a:rPr lang="ru-RU" sz="1100" spc="-6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проблемы</a:t>
                      </a:r>
                      <a:r>
                        <a:rPr lang="ru-RU" sz="1100" spc="-55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1100" spc="-55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обратились</a:t>
                      </a:r>
                      <a:r>
                        <a:rPr lang="ru-RU" sz="1100" spc="-55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 </a:t>
                      </a:r>
                      <a:r>
                        <a:rPr lang="ru-RU" sz="1100" spc="-1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помощью»</a:t>
                      </a:r>
                      <a:endParaRPr lang="en-US" sz="1600">
                        <a:effectLst/>
                        <a:latin typeface="GothamPr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3975" marR="382270" indent="-635">
                        <a:lnSpc>
                          <a:spcPct val="86000"/>
                        </a:lnSpc>
                      </a:pPr>
                      <a:r>
                        <a:rPr lang="ru-RU" sz="110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Если ребенок большой, вообще</a:t>
                      </a:r>
                      <a:r>
                        <a:rPr lang="ru-RU" sz="1100" spc="-6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</a:t>
                      </a:r>
                      <a:r>
                        <a:rPr lang="ru-RU" sz="1100" spc="-55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касаться</a:t>
                      </a:r>
                      <a:r>
                        <a:rPr lang="ru-RU" sz="1100" spc="-55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этой</a:t>
                      </a:r>
                      <a:r>
                        <a:rPr lang="ru-RU" sz="1100" spc="-55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темы</a:t>
                      </a:r>
                      <a:endParaRPr lang="en-US" sz="1600">
                        <a:effectLst/>
                        <a:latin typeface="GothamPr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95"/>
                        </a:spcBef>
                      </a:pPr>
                      <a:r>
                        <a:rPr lang="ru-RU" sz="1100" dirty="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GothamPr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3975">
                        <a:lnSpc>
                          <a:spcPts val="965"/>
                        </a:lnSpc>
                        <a:spcBef>
                          <a:spcPts val="5"/>
                        </a:spcBef>
                      </a:pPr>
                      <a:r>
                        <a:rPr lang="ru-RU" sz="1100" spc="-10" dirty="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Говорить:</a:t>
                      </a:r>
                      <a:endParaRPr lang="en-US" sz="1600" dirty="0">
                        <a:effectLst/>
                        <a:latin typeface="GothamPr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3975">
                        <a:lnSpc>
                          <a:spcPts val="900"/>
                        </a:lnSpc>
                      </a:pPr>
                      <a:r>
                        <a:rPr lang="ru-RU" sz="1100" dirty="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«Вы</a:t>
                      </a:r>
                      <a:r>
                        <a:rPr lang="ru-RU" sz="1100" spc="-20" dirty="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очень</a:t>
                      </a:r>
                      <a:r>
                        <a:rPr lang="ru-RU" sz="1100" spc="-15" dirty="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поздно</a:t>
                      </a:r>
                      <a:r>
                        <a:rPr lang="ru-RU" sz="1100" spc="-15" dirty="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spc="-10" dirty="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обратились»;</a:t>
                      </a:r>
                      <a:endParaRPr lang="en-US" sz="1600" dirty="0">
                        <a:effectLst/>
                        <a:latin typeface="GothamPr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3975">
                        <a:lnSpc>
                          <a:spcPts val="965"/>
                        </a:lnSpc>
                      </a:pPr>
                      <a:r>
                        <a:rPr lang="ru-RU" sz="1100" dirty="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«Где</a:t>
                      </a:r>
                      <a:r>
                        <a:rPr lang="ru-RU" sz="1100" spc="-25" dirty="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</a:t>
                      </a:r>
                      <a:r>
                        <a:rPr lang="ru-RU" sz="1100" spc="-25" dirty="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были</a:t>
                      </a:r>
                      <a:r>
                        <a:rPr lang="ru-RU" sz="1100" spc="-15" dirty="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раньше?»</a:t>
                      </a:r>
                      <a:r>
                        <a:rPr lang="ru-RU" sz="1100" spc="-20" dirty="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1100" spc="-15" dirty="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spc="-20" dirty="0">
                          <a:effectLst/>
                          <a:latin typeface="GothamPro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т.п.</a:t>
                      </a:r>
                      <a:endParaRPr lang="en-US" sz="1600" dirty="0">
                        <a:effectLst/>
                        <a:latin typeface="GothamPr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5266504"/>
                  </a:ext>
                </a:extLst>
              </a:tr>
            </a:tbl>
          </a:graphicData>
        </a:graphic>
      </p:graphicFrame>
      <p:sp>
        <p:nvSpPr>
          <p:cNvPr id="11" name="Rectangle 2">
            <a:extLst>
              <a:ext uri="{FF2B5EF4-FFF2-40B4-BE49-F238E27FC236}">
                <a16:creationId xmlns:a16="http://schemas.microsoft.com/office/drawing/2014/main" id="{47F93DE5-0397-1F27-AF95-BAAAC28CC343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1793940" y="3304447"/>
            <a:ext cx="10207923" cy="60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en-US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en-US" altLang="en-US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96919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 txBox="1">
            <a:spLocks/>
          </p:cNvSpPr>
          <p:nvPr/>
        </p:nvSpPr>
        <p:spPr>
          <a:xfrm>
            <a:off x="2559030" y="2163895"/>
            <a:ext cx="3411438" cy="923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9" name="Название 1"/>
          <p:cNvSpPr txBox="1">
            <a:spLocks/>
          </p:cNvSpPr>
          <p:nvPr/>
        </p:nvSpPr>
        <p:spPr>
          <a:xfrm>
            <a:off x="531708" y="1625122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0" name="Название 1"/>
          <p:cNvSpPr txBox="1">
            <a:spLocks/>
          </p:cNvSpPr>
          <p:nvPr/>
        </p:nvSpPr>
        <p:spPr>
          <a:xfrm>
            <a:off x="531708" y="2888783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pic>
        <p:nvPicPr>
          <p:cNvPr id="14" name="Изображение 13" descr="LOGO-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307" y="151252"/>
            <a:ext cx="1080000" cy="1080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80753" y="138223"/>
            <a:ext cx="824324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42AD"/>
                </a:solidFill>
              </a:rPr>
              <a:t>План структурированного интервью с родителями ребенка </a:t>
            </a:r>
            <a:endParaRPr lang="ru-RU" dirty="0">
              <a:solidFill>
                <a:srgbClr val="0042AD"/>
              </a:solidFill>
            </a:endParaRPr>
          </a:p>
          <a:p>
            <a:r>
              <a:rPr lang="ru-RU" dirty="0"/>
              <a:t>1. Есть ли у вашего ребенка специфические интересы – темы или увлечения, которые волнуют его (ее) больше всего?</a:t>
            </a:r>
          </a:p>
          <a:p>
            <a:r>
              <a:rPr lang="ru-RU" dirty="0"/>
              <a:t>2. Каковы «сильные стороны» вашего ребенка?</a:t>
            </a:r>
          </a:p>
          <a:p>
            <a:r>
              <a:rPr lang="ru-RU" dirty="0"/>
              <a:t>3. Испытывает ли ваш ребенок чувства тревоги или беспричинного страха в местах скопления людей? В местах, где он бывает в первый раз? В чем это выражается?</a:t>
            </a:r>
          </a:p>
          <a:p>
            <a:r>
              <a:rPr lang="ru-RU" dirty="0"/>
              <a:t>4. Часто ли ваш ребенок посещает культурно-досуговые мероприятия, музеи, театры, концерты, фестивали и т.п.? Какие сложности при этом испытывает ребенок? Нравятся ли ему подобные мероприятия?</a:t>
            </a:r>
          </a:p>
          <a:p>
            <a:r>
              <a:rPr lang="ru-RU" dirty="0"/>
              <a:t>5. Какие аспекты поведения вашего ребенка в общественных местах беспокоят вас больше всего? Какие сложности социального взаимодействия он там испытывает?</a:t>
            </a:r>
          </a:p>
          <a:p>
            <a:r>
              <a:rPr lang="ru-RU" dirty="0"/>
              <a:t>6. Испытывает ли ваш ребенок сложности с переключением с одного занятия на другое? В чем это выражается?</a:t>
            </a:r>
          </a:p>
          <a:p>
            <a:r>
              <a:rPr lang="ru-RU" dirty="0"/>
              <a:t>7. Есть ли у вашего ребенка какие-либо сенсорные особенности (специфические реакции на звуковые, зрительные, тактильные стимулы, особенности восприятия запахов или вкусов)? </a:t>
            </a:r>
            <a:endParaRPr lang="ru-RU" b="1" dirty="0">
              <a:solidFill>
                <a:srgbClr val="0042A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16353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 txBox="1">
            <a:spLocks/>
          </p:cNvSpPr>
          <p:nvPr/>
        </p:nvSpPr>
        <p:spPr>
          <a:xfrm>
            <a:off x="2559030" y="2163895"/>
            <a:ext cx="3411438" cy="923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9" name="Название 1"/>
          <p:cNvSpPr txBox="1">
            <a:spLocks/>
          </p:cNvSpPr>
          <p:nvPr/>
        </p:nvSpPr>
        <p:spPr>
          <a:xfrm>
            <a:off x="531708" y="1625122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0" name="Название 1"/>
          <p:cNvSpPr txBox="1">
            <a:spLocks/>
          </p:cNvSpPr>
          <p:nvPr/>
        </p:nvSpPr>
        <p:spPr>
          <a:xfrm>
            <a:off x="531708" y="2888783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2" name="Название 1"/>
          <p:cNvSpPr txBox="1">
            <a:spLocks/>
          </p:cNvSpPr>
          <p:nvPr/>
        </p:nvSpPr>
        <p:spPr>
          <a:xfrm>
            <a:off x="1077323" y="221107"/>
            <a:ext cx="2450454" cy="712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1400" dirty="0">
              <a:solidFill>
                <a:schemeClr val="bg1">
                  <a:lumMod val="50000"/>
                </a:schemeClr>
              </a:solidFill>
              <a:latin typeface="GothamPro"/>
              <a:cs typeface="GothamPro"/>
            </a:endParaRPr>
          </a:p>
        </p:txBody>
      </p:sp>
      <p:pic>
        <p:nvPicPr>
          <p:cNvPr id="13" name="Изображение 12"/>
          <p:cNvPicPr>
            <a:picLocks noChangeAspect="1"/>
          </p:cNvPicPr>
          <p:nvPr/>
        </p:nvPicPr>
        <p:blipFill rotWithShape="1">
          <a:blip r:embed="rId3"/>
          <a:srcRect b="28201"/>
          <a:stretch/>
        </p:blipFill>
        <p:spPr>
          <a:xfrm>
            <a:off x="300093" y="901591"/>
            <a:ext cx="8329557" cy="3065454"/>
          </a:xfrm>
          <a:prstGeom prst="rect">
            <a:avLst/>
          </a:prstGeom>
        </p:spPr>
      </p:pic>
      <p:pic>
        <p:nvPicPr>
          <p:cNvPr id="14" name="Изображение 13" descr="LOGO-0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000" y="3851382"/>
            <a:ext cx="1080000" cy="1080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398468" y="2084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/>
              <a:t>Сведения о составе участников группы и их особых потребностях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036869" y="854766"/>
          <a:ext cx="6945081" cy="49541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426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3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18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92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306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Проявляет ли ребенок (дети) инициативу к взаимодействию со взрослыми?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06" marR="404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Да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06" marR="404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нет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06" marR="404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000" u="sng">
                          <a:effectLst/>
                        </a:rPr>
                        <a:t>Иногда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06" marR="40406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306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Проявляет ли ребенок (дети) инициативу к взаимодействию со сверстниками?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06" marR="404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Да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06" marR="404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u="sng">
                          <a:effectLst/>
                        </a:rPr>
                        <a:t>нет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06" marR="404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Иногда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06" marR="40406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002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Ребенок (дети) принимает участие в совместной деятельности с группой сверстников?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06" marR="404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u="sng">
                          <a:effectLst/>
                        </a:rPr>
                        <a:t>Да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06" marR="404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нет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06" marR="404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Иногда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06" marR="40406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306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Воспринимает ли ребенок (дети) спокойно новые для него социальные ситуации?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06" marR="404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u="sng">
                          <a:effectLst/>
                        </a:rPr>
                        <a:t>Да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06" marR="404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Нет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06" marR="404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Иногда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06" marR="40406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306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Может ли ребенок (дети) попросить помощи других людей?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06" marR="404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Да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06" marR="404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Нет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06" marR="404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u="sng">
                          <a:effectLst/>
                        </a:rPr>
                        <a:t>Иногда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06" marR="40406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002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Ребенок (дети) говорит или участвует в разговорах о предметах интереса других людей?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06" marR="404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Да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06" marR="404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Нет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06" marR="404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u="sng">
                          <a:effectLst/>
                        </a:rPr>
                        <a:t>Иногда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06" marR="40406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306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Ребенок (дети) отвечает на вопросы, обращенные к нему?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06" marR="404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Да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06" marR="404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нет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06" marR="404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u="sng">
                          <a:effectLst/>
                        </a:rPr>
                        <a:t>Иногда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06" marR="40406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306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Способен ли ребенок (дети) регулировать собственные эмоции?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06" marR="404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Да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06" marR="404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нет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06" marR="404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u="sng" dirty="0">
                          <a:effectLst/>
                        </a:rPr>
                        <a:t>Иногда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06" marR="40406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76126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C24EC2-F886-64D5-3050-52841AD6A2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Изображение 6" descr="Autism_template2green.jpg">
            <a:extLst>
              <a:ext uri="{FF2B5EF4-FFF2-40B4-BE49-F238E27FC236}">
                <a16:creationId xmlns:a16="http://schemas.microsoft.com/office/drawing/2014/main" id="{7C9D422F-09CB-0896-4654-805C7BC50E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00"/>
          <a:stretch/>
        </p:blipFill>
        <p:spPr>
          <a:xfrm>
            <a:off x="1389843" y="2678"/>
            <a:ext cx="7754157" cy="5140822"/>
          </a:xfrm>
          <a:prstGeom prst="rect">
            <a:avLst/>
          </a:prstGeom>
        </p:spPr>
      </p:pic>
      <p:pic>
        <p:nvPicPr>
          <p:cNvPr id="3" name="Изображение 2" descr="Autism_template2green.jpg">
            <a:extLst>
              <a:ext uri="{FF2B5EF4-FFF2-40B4-BE49-F238E27FC236}">
                <a16:creationId xmlns:a16="http://schemas.microsoft.com/office/drawing/2014/main" id="{299E7DB9-F04E-DCEF-AA0E-1F7B1E8162F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00"/>
          <a:stretch/>
        </p:blipFill>
        <p:spPr>
          <a:xfrm>
            <a:off x="0" y="2678"/>
            <a:ext cx="7754157" cy="5140822"/>
          </a:xfrm>
          <a:prstGeom prst="rect">
            <a:avLst/>
          </a:prstGeom>
        </p:spPr>
      </p:pic>
      <p:sp>
        <p:nvSpPr>
          <p:cNvPr id="5" name="Название 1">
            <a:extLst>
              <a:ext uri="{FF2B5EF4-FFF2-40B4-BE49-F238E27FC236}">
                <a16:creationId xmlns:a16="http://schemas.microsoft.com/office/drawing/2014/main" id="{AC78EB55-4CEE-431F-D70D-3C096BE8EA13}"/>
              </a:ext>
            </a:extLst>
          </p:cNvPr>
          <p:cNvSpPr txBox="1">
            <a:spLocks/>
          </p:cNvSpPr>
          <p:nvPr/>
        </p:nvSpPr>
        <p:spPr>
          <a:xfrm>
            <a:off x="2794907" y="2103470"/>
            <a:ext cx="5981700" cy="7751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200" b="1" dirty="0">
                <a:solidFill>
                  <a:srgbClr val="0042AD"/>
                </a:solidFill>
                <a:latin typeface="GothamPro"/>
              </a:rPr>
              <a:t>Подготовка к мероприятию</a:t>
            </a:r>
          </a:p>
        </p:txBody>
      </p:sp>
      <p:sp>
        <p:nvSpPr>
          <p:cNvPr id="6" name="Название 1">
            <a:extLst>
              <a:ext uri="{FF2B5EF4-FFF2-40B4-BE49-F238E27FC236}">
                <a16:creationId xmlns:a16="http://schemas.microsoft.com/office/drawing/2014/main" id="{378039F0-5070-EF1A-CC29-472A2A4BF1F4}"/>
              </a:ext>
            </a:extLst>
          </p:cNvPr>
          <p:cNvSpPr txBox="1">
            <a:spLocks/>
          </p:cNvSpPr>
          <p:nvPr/>
        </p:nvSpPr>
        <p:spPr>
          <a:xfrm>
            <a:off x="2314077" y="2187838"/>
            <a:ext cx="746127" cy="6068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5000" dirty="0">
              <a:solidFill>
                <a:srgbClr val="C9F500"/>
              </a:solidFill>
              <a:latin typeface="GothamPro"/>
              <a:cs typeface="GothamPro"/>
            </a:endParaRPr>
          </a:p>
        </p:txBody>
      </p:sp>
    </p:spTree>
    <p:extLst>
      <p:ext uri="{BB962C8B-B14F-4D97-AF65-F5344CB8AC3E}">
        <p14:creationId xmlns:p14="http://schemas.microsoft.com/office/powerpoint/2010/main" val="9732159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 txBox="1">
            <a:spLocks/>
          </p:cNvSpPr>
          <p:nvPr/>
        </p:nvSpPr>
        <p:spPr>
          <a:xfrm>
            <a:off x="2559030" y="2163895"/>
            <a:ext cx="3411438" cy="923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9" name="Название 1"/>
          <p:cNvSpPr txBox="1">
            <a:spLocks/>
          </p:cNvSpPr>
          <p:nvPr/>
        </p:nvSpPr>
        <p:spPr>
          <a:xfrm>
            <a:off x="531708" y="1625122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0" name="Название 1"/>
          <p:cNvSpPr txBox="1">
            <a:spLocks/>
          </p:cNvSpPr>
          <p:nvPr/>
        </p:nvSpPr>
        <p:spPr>
          <a:xfrm>
            <a:off x="531708" y="2888783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2" name="Название 1"/>
          <p:cNvSpPr txBox="1">
            <a:spLocks/>
          </p:cNvSpPr>
          <p:nvPr/>
        </p:nvSpPr>
        <p:spPr>
          <a:xfrm>
            <a:off x="1330413" y="796801"/>
            <a:ext cx="6980829" cy="712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>
                <a:solidFill>
                  <a:srgbClr val="0042AD"/>
                </a:solidFill>
              </a:rPr>
              <a:t>Длительность и выбор методов подготовки зависят от нескольких факторов</a:t>
            </a:r>
          </a:p>
        </p:txBody>
      </p:sp>
      <p:pic>
        <p:nvPicPr>
          <p:cNvPr id="13" name="Изображение 12"/>
          <p:cNvPicPr>
            <a:picLocks noChangeAspect="1"/>
          </p:cNvPicPr>
          <p:nvPr/>
        </p:nvPicPr>
        <p:blipFill rotWithShape="1">
          <a:blip r:embed="rId3"/>
          <a:srcRect b="28201"/>
          <a:stretch/>
        </p:blipFill>
        <p:spPr>
          <a:xfrm>
            <a:off x="300093" y="901591"/>
            <a:ext cx="8329557" cy="3065454"/>
          </a:xfrm>
          <a:prstGeom prst="rect">
            <a:avLst/>
          </a:prstGeom>
        </p:spPr>
      </p:pic>
      <p:pic>
        <p:nvPicPr>
          <p:cNvPr id="14" name="Изображение 13" descr="LOGO-0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000" y="3851382"/>
            <a:ext cx="1080000" cy="108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FD7A5D6-9157-7A43-A194-0140C474E9E1}"/>
              </a:ext>
            </a:extLst>
          </p:cNvPr>
          <p:cNvSpPr txBox="1"/>
          <p:nvPr/>
        </p:nvSpPr>
        <p:spPr>
          <a:xfrm>
            <a:off x="1099395" y="1793124"/>
            <a:ext cx="542925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GothamPro"/>
              </a:rPr>
              <a:t>Возраст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GothamPro"/>
              </a:rPr>
              <a:t>Уровень функционирования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GothamPro"/>
              </a:rPr>
              <a:t>Глубина нарушений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GothamPro"/>
              </a:rPr>
              <a:t>Индивидуальные особенности и склонности</a:t>
            </a:r>
          </a:p>
        </p:txBody>
      </p:sp>
    </p:spTree>
    <p:extLst>
      <p:ext uri="{BB962C8B-B14F-4D97-AF65-F5344CB8AC3E}">
        <p14:creationId xmlns:p14="http://schemas.microsoft.com/office/powerpoint/2010/main" val="35473929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 txBox="1">
            <a:spLocks/>
          </p:cNvSpPr>
          <p:nvPr/>
        </p:nvSpPr>
        <p:spPr>
          <a:xfrm>
            <a:off x="2559030" y="2163895"/>
            <a:ext cx="3411438" cy="923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9" name="Название 1"/>
          <p:cNvSpPr txBox="1">
            <a:spLocks/>
          </p:cNvSpPr>
          <p:nvPr/>
        </p:nvSpPr>
        <p:spPr>
          <a:xfrm>
            <a:off x="531708" y="1625122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0" name="Название 1"/>
          <p:cNvSpPr txBox="1">
            <a:spLocks/>
          </p:cNvSpPr>
          <p:nvPr/>
        </p:nvSpPr>
        <p:spPr>
          <a:xfrm>
            <a:off x="531708" y="2888783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2" name="Название 1"/>
          <p:cNvSpPr txBox="1">
            <a:spLocks/>
          </p:cNvSpPr>
          <p:nvPr/>
        </p:nvSpPr>
        <p:spPr>
          <a:xfrm>
            <a:off x="1077322" y="221106"/>
            <a:ext cx="7552328" cy="8647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>
                <a:solidFill>
                  <a:srgbClr val="0042AD"/>
                </a:solidFill>
              </a:rPr>
              <a:t>Подготовительный этап: </a:t>
            </a:r>
            <a:r>
              <a:rPr lang="ru-RU" sz="2000" b="1" dirty="0" err="1">
                <a:solidFill>
                  <a:srgbClr val="0042AD"/>
                </a:solidFill>
              </a:rPr>
              <a:t>прайминг</a:t>
            </a:r>
            <a:endParaRPr lang="ru-RU" sz="2000" b="1" dirty="0">
              <a:solidFill>
                <a:srgbClr val="0042AD"/>
              </a:solidFill>
              <a:latin typeface="GothamPro"/>
              <a:cs typeface="GothamPro"/>
            </a:endParaRPr>
          </a:p>
        </p:txBody>
      </p:sp>
      <p:pic>
        <p:nvPicPr>
          <p:cNvPr id="13" name="Изображение 12"/>
          <p:cNvPicPr>
            <a:picLocks noChangeAspect="1"/>
          </p:cNvPicPr>
          <p:nvPr/>
        </p:nvPicPr>
        <p:blipFill rotWithShape="1">
          <a:blip r:embed="rId3"/>
          <a:srcRect b="28201"/>
          <a:stretch/>
        </p:blipFill>
        <p:spPr>
          <a:xfrm>
            <a:off x="300093" y="901591"/>
            <a:ext cx="8329557" cy="306545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162049" y="1180623"/>
            <a:ext cx="301942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Беседа о предстоящем событии с использованием мультимедийных обучающих презентаций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Использование Социальных Историй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Обучение с использованием видео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Ролевые игры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Календарь и визуальное расписание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pic>
        <p:nvPicPr>
          <p:cNvPr id="3074" name="Picture 2" descr="C:\фрц\школа\кашенкин\1A\гараж\Мураками\DSCF15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871" y="901591"/>
            <a:ext cx="4330840" cy="3248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421116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26"/>
            <a:ext cx="4078138" cy="28956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300" y="127921"/>
            <a:ext cx="3943350" cy="29326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99" y="2477150"/>
            <a:ext cx="3552825" cy="26663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9849" y="2512415"/>
            <a:ext cx="3407433" cy="2595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55272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 txBox="1">
            <a:spLocks/>
          </p:cNvSpPr>
          <p:nvPr/>
        </p:nvSpPr>
        <p:spPr>
          <a:xfrm>
            <a:off x="2559030" y="2163895"/>
            <a:ext cx="3411438" cy="923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9" name="Название 1"/>
          <p:cNvSpPr txBox="1">
            <a:spLocks/>
          </p:cNvSpPr>
          <p:nvPr/>
        </p:nvSpPr>
        <p:spPr>
          <a:xfrm>
            <a:off x="531708" y="1625122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0" name="Название 1"/>
          <p:cNvSpPr txBox="1">
            <a:spLocks/>
          </p:cNvSpPr>
          <p:nvPr/>
        </p:nvSpPr>
        <p:spPr>
          <a:xfrm>
            <a:off x="531708" y="2888783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2" name="Название 1"/>
          <p:cNvSpPr txBox="1">
            <a:spLocks/>
          </p:cNvSpPr>
          <p:nvPr/>
        </p:nvSpPr>
        <p:spPr>
          <a:xfrm>
            <a:off x="1077323" y="221107"/>
            <a:ext cx="2450454" cy="712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1400" dirty="0">
              <a:solidFill>
                <a:schemeClr val="bg1">
                  <a:lumMod val="50000"/>
                </a:schemeClr>
              </a:solidFill>
              <a:latin typeface="GothamPro"/>
              <a:cs typeface="GothamPro"/>
            </a:endParaRPr>
          </a:p>
        </p:txBody>
      </p:sp>
      <p:pic>
        <p:nvPicPr>
          <p:cNvPr id="13" name="Изображение 12"/>
          <p:cNvPicPr>
            <a:picLocks noChangeAspect="1"/>
          </p:cNvPicPr>
          <p:nvPr/>
        </p:nvPicPr>
        <p:blipFill rotWithShape="1">
          <a:blip r:embed="rId3"/>
          <a:srcRect b="28201"/>
          <a:stretch/>
        </p:blipFill>
        <p:spPr>
          <a:xfrm>
            <a:off x="509063" y="901591"/>
            <a:ext cx="8329557" cy="3065454"/>
          </a:xfrm>
          <a:prstGeom prst="rect">
            <a:avLst/>
          </a:prstGeom>
        </p:spPr>
      </p:pic>
      <p:pic>
        <p:nvPicPr>
          <p:cNvPr id="14" name="Изображение 13" descr="LOGO-0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000" y="3851382"/>
            <a:ext cx="1080000" cy="1080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686" y="850148"/>
            <a:ext cx="2238687" cy="4077269"/>
          </a:xfrm>
          <a:prstGeom prst="rect">
            <a:avLst/>
          </a:prstGeom>
        </p:spPr>
      </p:pic>
      <p:pic>
        <p:nvPicPr>
          <p:cNvPr id="7170" name="Picture 2" descr="IMG-20180324-WA000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4962" y="918064"/>
            <a:ext cx="3578889" cy="26851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52525" y="438150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Визуальное расписание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73842" y="439154"/>
            <a:ext cx="25932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Ролевые игры</a:t>
            </a:r>
          </a:p>
        </p:txBody>
      </p:sp>
      <p:sp>
        <p:nvSpPr>
          <p:cNvPr id="5" name="Rectangle 4"/>
          <p:cNvSpPr/>
          <p:nvPr/>
        </p:nvSpPr>
        <p:spPr>
          <a:xfrm>
            <a:off x="3782429" y="3603259"/>
            <a:ext cx="430395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Прайминг</a:t>
            </a:r>
            <a:r>
              <a:rPr lang="ru-RU" dirty="0"/>
              <a:t> – это предварительное ознакомление с необходимыми навыками или знаниями в комфортном для детей темпе, которые ему пригодятся в какой-либо ситуации в будущем. </a:t>
            </a:r>
          </a:p>
        </p:txBody>
      </p:sp>
    </p:spTree>
    <p:extLst>
      <p:ext uri="{BB962C8B-B14F-4D97-AF65-F5344CB8AC3E}">
        <p14:creationId xmlns:p14="http://schemas.microsoft.com/office/powerpoint/2010/main" val="375800455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962741-AD3B-46E1-C23F-664AEF6637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>
            <a:extLst>
              <a:ext uri="{FF2B5EF4-FFF2-40B4-BE49-F238E27FC236}">
                <a16:creationId xmlns:a16="http://schemas.microsoft.com/office/drawing/2014/main" id="{1ADAB735-5C0C-D3B5-804A-97A5ACF66B4E}"/>
              </a:ext>
            </a:extLst>
          </p:cNvPr>
          <p:cNvSpPr txBox="1">
            <a:spLocks/>
          </p:cNvSpPr>
          <p:nvPr/>
        </p:nvSpPr>
        <p:spPr>
          <a:xfrm>
            <a:off x="2559030" y="2163895"/>
            <a:ext cx="3411438" cy="923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9" name="Название 1">
            <a:extLst>
              <a:ext uri="{FF2B5EF4-FFF2-40B4-BE49-F238E27FC236}">
                <a16:creationId xmlns:a16="http://schemas.microsoft.com/office/drawing/2014/main" id="{C3EA9BFE-1905-007E-F96A-7F23597504D7}"/>
              </a:ext>
            </a:extLst>
          </p:cNvPr>
          <p:cNvSpPr txBox="1">
            <a:spLocks/>
          </p:cNvSpPr>
          <p:nvPr/>
        </p:nvSpPr>
        <p:spPr>
          <a:xfrm>
            <a:off x="531708" y="1625122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0" name="Название 1">
            <a:extLst>
              <a:ext uri="{FF2B5EF4-FFF2-40B4-BE49-F238E27FC236}">
                <a16:creationId xmlns:a16="http://schemas.microsoft.com/office/drawing/2014/main" id="{79B2385D-BDC9-54CD-674C-0BA6F00173D1}"/>
              </a:ext>
            </a:extLst>
          </p:cNvPr>
          <p:cNvSpPr txBox="1">
            <a:spLocks/>
          </p:cNvSpPr>
          <p:nvPr/>
        </p:nvSpPr>
        <p:spPr>
          <a:xfrm>
            <a:off x="531708" y="2888783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2" name="Название 1">
            <a:extLst>
              <a:ext uri="{FF2B5EF4-FFF2-40B4-BE49-F238E27FC236}">
                <a16:creationId xmlns:a16="http://schemas.microsoft.com/office/drawing/2014/main" id="{356D4654-6EEC-E2FB-80CA-A7B9BA0FD28F}"/>
              </a:ext>
            </a:extLst>
          </p:cNvPr>
          <p:cNvSpPr txBox="1">
            <a:spLocks/>
          </p:cNvSpPr>
          <p:nvPr/>
        </p:nvSpPr>
        <p:spPr>
          <a:xfrm>
            <a:off x="1077323" y="221107"/>
            <a:ext cx="2450454" cy="712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1400" dirty="0">
              <a:solidFill>
                <a:schemeClr val="bg1">
                  <a:lumMod val="50000"/>
                </a:schemeClr>
              </a:solidFill>
              <a:latin typeface="GothamPro"/>
              <a:cs typeface="GothamPro"/>
            </a:endParaRPr>
          </a:p>
        </p:txBody>
      </p:sp>
      <p:pic>
        <p:nvPicPr>
          <p:cNvPr id="13" name="Изображение 12">
            <a:extLst>
              <a:ext uri="{FF2B5EF4-FFF2-40B4-BE49-F238E27FC236}">
                <a16:creationId xmlns:a16="http://schemas.microsoft.com/office/drawing/2014/main" id="{1AC2522E-58A2-B55B-B58E-D79C10A542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8201"/>
          <a:stretch/>
        </p:blipFill>
        <p:spPr>
          <a:xfrm>
            <a:off x="509063" y="901591"/>
            <a:ext cx="8329557" cy="3065454"/>
          </a:xfrm>
          <a:prstGeom prst="rect">
            <a:avLst/>
          </a:prstGeom>
        </p:spPr>
      </p:pic>
      <p:pic>
        <p:nvPicPr>
          <p:cNvPr id="14" name="Изображение 13" descr="LOGO-02.png">
            <a:extLst>
              <a:ext uri="{FF2B5EF4-FFF2-40B4-BE49-F238E27FC236}">
                <a16:creationId xmlns:a16="http://schemas.microsoft.com/office/drawing/2014/main" id="{F90E167B-607F-FA7D-C697-87C6C8C6C5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000" y="3851382"/>
            <a:ext cx="1080000" cy="1080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318E8A0-8455-EAB9-41A8-1DEFE3462FA0}"/>
              </a:ext>
            </a:extLst>
          </p:cNvPr>
          <p:cNvSpPr txBox="1"/>
          <p:nvPr/>
        </p:nvSpPr>
        <p:spPr>
          <a:xfrm>
            <a:off x="1658485" y="683169"/>
            <a:ext cx="5778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Предварительное обучение необходимым навыкам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6B12B89-8246-1564-AD9E-D479A79925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8485" y="1451834"/>
            <a:ext cx="5256093" cy="3504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03041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 txBox="1">
            <a:spLocks/>
          </p:cNvSpPr>
          <p:nvPr/>
        </p:nvSpPr>
        <p:spPr>
          <a:xfrm>
            <a:off x="2559030" y="2163895"/>
            <a:ext cx="3411438" cy="923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9" name="Название 1"/>
          <p:cNvSpPr txBox="1">
            <a:spLocks/>
          </p:cNvSpPr>
          <p:nvPr/>
        </p:nvSpPr>
        <p:spPr>
          <a:xfrm>
            <a:off x="531708" y="1625122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0" name="Название 1"/>
          <p:cNvSpPr txBox="1">
            <a:spLocks/>
          </p:cNvSpPr>
          <p:nvPr/>
        </p:nvSpPr>
        <p:spPr>
          <a:xfrm>
            <a:off x="531708" y="2888783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2" name="Название 1"/>
          <p:cNvSpPr txBox="1">
            <a:spLocks/>
          </p:cNvSpPr>
          <p:nvPr/>
        </p:nvSpPr>
        <p:spPr>
          <a:xfrm>
            <a:off x="1241506" y="11955"/>
            <a:ext cx="6734487" cy="7127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>
                <a:solidFill>
                  <a:srgbClr val="0042AD"/>
                </a:solidFill>
                <a:latin typeface="+mn-lt"/>
                <a:cs typeface="GothamPro"/>
              </a:rPr>
              <a:t>Видеомоделирование при обучении детей с РАС</a:t>
            </a:r>
          </a:p>
        </p:txBody>
      </p:sp>
      <p:pic>
        <p:nvPicPr>
          <p:cNvPr id="13" name="Изображение 12"/>
          <p:cNvPicPr>
            <a:picLocks noChangeAspect="1"/>
          </p:cNvPicPr>
          <p:nvPr/>
        </p:nvPicPr>
        <p:blipFill rotWithShape="1">
          <a:blip r:embed="rId3"/>
          <a:srcRect b="28201"/>
          <a:stretch/>
        </p:blipFill>
        <p:spPr>
          <a:xfrm>
            <a:off x="300093" y="901591"/>
            <a:ext cx="8329557" cy="3065454"/>
          </a:xfrm>
          <a:prstGeom prst="rect">
            <a:avLst/>
          </a:prstGeom>
        </p:spPr>
      </p:pic>
      <p:pic>
        <p:nvPicPr>
          <p:cNvPr id="14" name="Изображение 13" descr="LOGO-0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000" y="3851382"/>
            <a:ext cx="1080000" cy="1080000"/>
          </a:xfrm>
          <a:prstGeom prst="rect">
            <a:avLst/>
          </a:prstGeom>
        </p:spPr>
      </p:pic>
      <p:graphicFrame>
        <p:nvGraphicFramePr>
          <p:cNvPr id="5" name="Схема 4"/>
          <p:cNvGraphicFramePr/>
          <p:nvPr/>
        </p:nvGraphicFramePr>
        <p:xfrm>
          <a:off x="1657349" y="2247052"/>
          <a:ext cx="5476875" cy="2705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333500" y="724667"/>
            <a:ext cx="65505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dirty="0">
                <a:latin typeface="GothamPro"/>
              </a:rPr>
              <a:t>метод обучения, в котором используется видеозаписи, создающие визуальную модель желательного поведения или навыка. Эффективен для развития коммуникативных, социальных, академических/познавательных, бытовых, моторных и игровых навыков</a:t>
            </a:r>
          </a:p>
        </p:txBody>
      </p:sp>
    </p:spTree>
    <p:extLst>
      <p:ext uri="{BB962C8B-B14F-4D97-AF65-F5344CB8AC3E}">
        <p14:creationId xmlns:p14="http://schemas.microsoft.com/office/powerpoint/2010/main" val="517770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 txBox="1">
            <a:spLocks/>
          </p:cNvSpPr>
          <p:nvPr/>
        </p:nvSpPr>
        <p:spPr>
          <a:xfrm>
            <a:off x="2559030" y="2163895"/>
            <a:ext cx="3411438" cy="923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9" name="Название 1"/>
          <p:cNvSpPr txBox="1">
            <a:spLocks/>
          </p:cNvSpPr>
          <p:nvPr/>
        </p:nvSpPr>
        <p:spPr>
          <a:xfrm>
            <a:off x="531708" y="1625122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0" name="Название 1"/>
          <p:cNvSpPr txBox="1">
            <a:spLocks/>
          </p:cNvSpPr>
          <p:nvPr/>
        </p:nvSpPr>
        <p:spPr>
          <a:xfrm>
            <a:off x="531708" y="2888783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pic>
        <p:nvPicPr>
          <p:cNvPr id="14" name="Изображение 13" descr="LOGO-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000" y="3851382"/>
            <a:ext cx="1080000" cy="1080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31708" y="453916"/>
            <a:ext cx="7598740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206.3.1. </a:t>
            </a:r>
            <a:r>
              <a:rPr lang="ru-RU" b="1" dirty="0"/>
              <a:t>Цели воспитания обучающихся с ОВЗ в образовательной организации:</a:t>
            </a:r>
          </a:p>
          <a:p>
            <a:pPr algn="just"/>
            <a:r>
              <a:rPr lang="ru-RU" dirty="0"/>
              <a:t>создать условия для </a:t>
            </a:r>
            <a:r>
              <a:rPr lang="ru-RU" b="1" u="sng" dirty="0"/>
              <a:t>самоопределения и социализации </a:t>
            </a:r>
            <a:r>
              <a:rPr lang="ru-RU" dirty="0"/>
              <a:t>обучающихся на основе социокультурных, духовно-нравственных ценностей и принятых в российском обществе правил и норм поведения в интересах человека, семьи, общества и государства;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206.3.2.</a:t>
            </a:r>
            <a:r>
              <a:rPr lang="ru-RU" b="1" dirty="0"/>
              <a:t> Задачи воспитания обучающихся с ОВЗ в образовательной организации:</a:t>
            </a:r>
            <a:r>
              <a:rPr lang="ru-RU" dirty="0"/>
              <a:t> </a:t>
            </a:r>
          </a:p>
          <a:p>
            <a:pPr algn="just"/>
            <a:r>
              <a:rPr lang="ru-RU" b="1" dirty="0"/>
              <a:t>д</a:t>
            </a:r>
            <a:r>
              <a:rPr lang="ru-RU" b="1" u="sng" dirty="0"/>
              <a:t>остижение личностных результатов освоения АООП НОО в соответствии с ФГОС НОО обучающихся с ОВЗ</a:t>
            </a:r>
            <a:r>
              <a:rPr lang="ru-RU" dirty="0"/>
              <a:t>. Личностные результаты освоения обучающимися АООП НОО включают осознание российской гражданской идентичности, </a:t>
            </a:r>
            <a:r>
              <a:rPr lang="ru-RU" dirty="0" err="1"/>
              <a:t>сформированность</a:t>
            </a:r>
            <a:r>
              <a:rPr lang="ru-RU" dirty="0"/>
              <a:t> ценностей самостоятельности и инициативы, готовность обучающихся к саморазвитию, самостоятельности и личностному самоопределению, наличие мотивации к целенаправленной социально значимой деятельности, </a:t>
            </a:r>
            <a:r>
              <a:rPr lang="ru-RU" dirty="0" err="1"/>
              <a:t>сформированность</a:t>
            </a:r>
            <a:r>
              <a:rPr lang="ru-RU" dirty="0"/>
              <a:t> внутренней позиции личности как особого ценностного отношения к себе, окружающим людям и жизни в целом.</a:t>
            </a:r>
          </a:p>
          <a:p>
            <a:br>
              <a:rPr lang="ru-RU" sz="2000" dirty="0"/>
            </a:br>
            <a:endParaRPr lang="ru-RU" sz="2000" b="1" dirty="0"/>
          </a:p>
        </p:txBody>
      </p:sp>
      <p:sp>
        <p:nvSpPr>
          <p:cNvPr id="3" name="Rectangle 2"/>
          <p:cNvSpPr/>
          <p:nvPr/>
        </p:nvSpPr>
        <p:spPr>
          <a:xfrm>
            <a:off x="531708" y="34195"/>
            <a:ext cx="76978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42AD"/>
                </a:solidFill>
              </a:rPr>
              <a:t>Федеральная рабочая программа воспитательной работы ФАОП</a:t>
            </a:r>
            <a:endParaRPr lang="ru-RU" sz="2000" dirty="0">
              <a:solidFill>
                <a:srgbClr val="0042A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95759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4" y="-189702"/>
            <a:ext cx="9241372" cy="5333202"/>
          </a:xfrm>
        </p:spPr>
      </p:pic>
    </p:spTree>
    <p:extLst>
      <p:ext uri="{BB962C8B-B14F-4D97-AF65-F5344CB8AC3E}">
        <p14:creationId xmlns:p14="http://schemas.microsoft.com/office/powerpoint/2010/main" val="387175246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 txBox="1">
            <a:spLocks/>
          </p:cNvSpPr>
          <p:nvPr/>
        </p:nvSpPr>
        <p:spPr>
          <a:xfrm>
            <a:off x="2559030" y="2163895"/>
            <a:ext cx="3411438" cy="923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9" name="Название 1"/>
          <p:cNvSpPr txBox="1">
            <a:spLocks/>
          </p:cNvSpPr>
          <p:nvPr/>
        </p:nvSpPr>
        <p:spPr>
          <a:xfrm>
            <a:off x="531708" y="1625122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0" name="Название 1"/>
          <p:cNvSpPr txBox="1">
            <a:spLocks/>
          </p:cNvSpPr>
          <p:nvPr/>
        </p:nvSpPr>
        <p:spPr>
          <a:xfrm>
            <a:off x="531708" y="2888783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2" name="Название 1"/>
          <p:cNvSpPr txBox="1">
            <a:spLocks/>
          </p:cNvSpPr>
          <p:nvPr/>
        </p:nvSpPr>
        <p:spPr>
          <a:xfrm>
            <a:off x="1077322" y="221106"/>
            <a:ext cx="7552328" cy="8647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000" b="1" dirty="0">
              <a:solidFill>
                <a:srgbClr val="0042AD"/>
              </a:solidFill>
              <a:latin typeface="GothamPro"/>
              <a:cs typeface="GothamPro"/>
            </a:endParaRPr>
          </a:p>
        </p:txBody>
      </p:sp>
      <p:pic>
        <p:nvPicPr>
          <p:cNvPr id="13" name="Изображение 12"/>
          <p:cNvPicPr>
            <a:picLocks noChangeAspect="1"/>
          </p:cNvPicPr>
          <p:nvPr/>
        </p:nvPicPr>
        <p:blipFill rotWithShape="1">
          <a:blip r:embed="rId3"/>
          <a:srcRect b="28201"/>
          <a:stretch/>
        </p:blipFill>
        <p:spPr>
          <a:xfrm>
            <a:off x="300093" y="901591"/>
            <a:ext cx="8329557" cy="3065454"/>
          </a:xfrm>
          <a:prstGeom prst="rect">
            <a:avLst/>
          </a:prstGeom>
        </p:spPr>
      </p:pic>
      <p:pic>
        <p:nvPicPr>
          <p:cNvPr id="14" name="Изображение 13" descr="LOGO-0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000" y="3851382"/>
            <a:ext cx="1080000" cy="1080000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7952" y="0"/>
            <a:ext cx="4649118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85429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547056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42AD"/>
                </a:solidFill>
                <a:latin typeface="+mn-lt"/>
                <a:ea typeface="+mn-ea"/>
                <a:cs typeface="+mn-cs"/>
              </a:rPr>
              <a:t>Литература</a:t>
            </a:r>
          </a:p>
        </p:txBody>
      </p:sp>
      <p:pic>
        <p:nvPicPr>
          <p:cNvPr id="5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3219" y="553569"/>
            <a:ext cx="2959808" cy="395134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26" name="Picture 2" descr="C:\фрц\обложк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965" y="753035"/>
            <a:ext cx="2925501" cy="416048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9446" y="553568"/>
            <a:ext cx="2798283" cy="3951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D721393-FB79-C2D3-35A5-7C04256612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9565" y="3173186"/>
            <a:ext cx="1409700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11326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solidFill>
                  <a:srgbClr val="0042AD"/>
                </a:solidFill>
                <a:latin typeface="GothamPro"/>
                <a:cs typeface="GothamPro"/>
              </a:rPr>
              <a:t>«Идем в театр!»</a:t>
            </a:r>
            <a:br>
              <a:rPr lang="ru-RU" sz="2000" b="1" dirty="0">
                <a:solidFill>
                  <a:srgbClr val="0042AD"/>
                </a:solidFill>
                <a:latin typeface="GothamPro"/>
                <a:cs typeface="GothamPro"/>
              </a:rPr>
            </a:br>
            <a:r>
              <a:rPr lang="ru-RU" sz="2000" b="1" dirty="0">
                <a:solidFill>
                  <a:srgbClr val="0042AD"/>
                </a:solidFill>
                <a:latin typeface="GothamPro"/>
                <a:cs typeface="GothamPro"/>
              </a:rPr>
              <a:t>Как подготовиться к посещению театра: основные риски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0"/>
            <a:ext cx="8378328" cy="3812525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Персонал театра не знает об особенностях посетителей с РАС и ментальными особенностями</a:t>
            </a:r>
          </a:p>
          <a:p>
            <a:r>
              <a:rPr lang="ru-RU" dirty="0"/>
              <a:t>Достаточно строгие правила: необходимо наличие у ребенка опыта посещения других общественных пространств</a:t>
            </a:r>
          </a:p>
          <a:p>
            <a:r>
              <a:rPr lang="ru-RU" dirty="0"/>
              <a:t>Условность театрального действа</a:t>
            </a:r>
          </a:p>
          <a:p>
            <a:r>
              <a:rPr lang="ru-RU" dirty="0"/>
              <a:t>Много сенсорных рисков во время представления</a:t>
            </a:r>
          </a:p>
          <a:p>
            <a:r>
              <a:rPr lang="ru-RU" dirty="0"/>
              <a:t>Трудности с восприятием информации на слух и пониманием сюжета</a:t>
            </a:r>
          </a:p>
          <a:p>
            <a:r>
              <a:rPr lang="ru-RU" dirty="0"/>
              <a:t>Сложности с участием в </a:t>
            </a:r>
            <a:r>
              <a:rPr lang="ru-RU" dirty="0" err="1"/>
              <a:t>интерактиве</a:t>
            </a:r>
            <a:r>
              <a:rPr lang="ru-RU" dirty="0"/>
              <a:t> и анимации</a:t>
            </a:r>
          </a:p>
          <a:p>
            <a:r>
              <a:rPr lang="ru-RU" dirty="0"/>
              <a:t>Большое количество людей и привлекательных стимулов в фойе</a:t>
            </a:r>
          </a:p>
        </p:txBody>
      </p:sp>
    </p:spTree>
    <p:extLst>
      <p:ext uri="{BB962C8B-B14F-4D97-AF65-F5344CB8AC3E}">
        <p14:creationId xmlns:p14="http://schemas.microsoft.com/office/powerpoint/2010/main" val="366420509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solidFill>
                  <a:srgbClr val="0042AD"/>
                </a:solidFill>
                <a:latin typeface="GothamPro"/>
                <a:cs typeface="GothamPro"/>
              </a:rPr>
              <a:t>Как подготовиться к посещению театра: для родителей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3229"/>
            <a:ext cx="8532564" cy="4080271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Выбрать правильный репертуар – произведение должно быть хорошо знакомым и понятным ребенку!</a:t>
            </a:r>
          </a:p>
          <a:p>
            <a:r>
              <a:rPr lang="ru-RU" dirty="0"/>
              <a:t>Убедиться, что пьеса близка к оригиналу произведения</a:t>
            </a:r>
          </a:p>
          <a:p>
            <a:r>
              <a:rPr lang="ru-RU" dirty="0"/>
              <a:t>Выбрать площадку (не маленький камерный спектакль для малышей!)</a:t>
            </a:r>
          </a:p>
          <a:p>
            <a:r>
              <a:rPr lang="ru-RU" dirty="0"/>
              <a:t>Выбрать правильные места в зале (которые можно быстро и незаметно для окружающих покинуть, не очень близко к сцене)</a:t>
            </a:r>
          </a:p>
          <a:p>
            <a:r>
              <a:rPr lang="ru-RU" dirty="0"/>
              <a:t>Позаботиться о сенсорно притягательных предметах (желательно, без использования еды)</a:t>
            </a:r>
          </a:p>
          <a:p>
            <a:r>
              <a:rPr lang="ru-RU" dirty="0"/>
              <a:t>Начать готовить ребенка заранее (не менее, чем за месяц при первых посещениях)</a:t>
            </a:r>
          </a:p>
          <a:p>
            <a:r>
              <a:rPr lang="ru-RU" dirty="0"/>
              <a:t>Если посещение планируется впервые, желательно посетить помещение театра заранее во избежание сенсорных рисков</a:t>
            </a:r>
          </a:p>
        </p:txBody>
      </p:sp>
    </p:spTree>
    <p:extLst>
      <p:ext uri="{BB962C8B-B14F-4D97-AF65-F5344CB8AC3E}">
        <p14:creationId xmlns:p14="http://schemas.microsoft.com/office/powerpoint/2010/main" val="377646138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>
                <a:solidFill>
                  <a:srgbClr val="0042AD"/>
                </a:solidFill>
                <a:latin typeface="GothamPro"/>
                <a:cs typeface="GothamPro"/>
              </a:rPr>
              <a:t>Как подготовиться к посещению театра: для детей</a:t>
            </a:r>
            <a:endParaRPr lang="ru-RU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548119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Многократное чтение литературного произведения и/или просмотр мультфильма: сюжет должен быть хорошо знаком!</a:t>
            </a:r>
          </a:p>
          <a:p>
            <a:r>
              <a:rPr lang="ru-RU" dirty="0"/>
              <a:t>Чтение социальной истории о посещении театра, включающей объяснение сюжета (не нужно сюрпризов!)</a:t>
            </a:r>
          </a:p>
          <a:p>
            <a:r>
              <a:rPr lang="ru-RU" dirty="0"/>
              <a:t>Подготовка визуального расписания дня (особенно важно, при наличии антракта)</a:t>
            </a:r>
          </a:p>
          <a:p>
            <a:r>
              <a:rPr lang="ru-RU" dirty="0"/>
              <a:t>Обучать правилам поведения в театре заранее (может ли ребенок хотя бы некоторое время спокойно сидеть, разговаривать шепотом, выражать просьбы социально-приемлемым способом и т. д.) </a:t>
            </a:r>
          </a:p>
        </p:txBody>
      </p:sp>
    </p:spTree>
    <p:extLst>
      <p:ext uri="{BB962C8B-B14F-4D97-AF65-F5344CB8AC3E}">
        <p14:creationId xmlns:p14="http://schemas.microsoft.com/office/powerpoint/2010/main" val="320654378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>
                <a:solidFill>
                  <a:srgbClr val="0042AD"/>
                </a:solidFill>
                <a:latin typeface="GothamPro"/>
                <a:cs typeface="GothamPro"/>
              </a:rPr>
              <a:t>Как подготовиться к посещению театра: для сотрудников театра</a:t>
            </a:r>
            <a:endParaRPr lang="ru-RU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0"/>
            <a:ext cx="8510530" cy="3943350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Выездные визиты актеров в школу, знакомство с детьми, демонстрация условности театрального мира (костюмы, грим, декорации)</a:t>
            </a:r>
          </a:p>
          <a:p>
            <a:r>
              <a:rPr lang="ru-RU" dirty="0"/>
              <a:t>Отбор соответствующего репертуара, лояльность к поведенческим особенностям (нет необходимости все время сидеть, свет гаснет не полностью, допускаются разговоры и т. п.)</a:t>
            </a:r>
          </a:p>
          <a:p>
            <a:r>
              <a:rPr lang="ru-RU" dirty="0"/>
              <a:t>Наличие места для сенсорной разгрузки, о котором знают родители (можно организовать в фойе) </a:t>
            </a:r>
          </a:p>
          <a:p>
            <a:r>
              <a:rPr lang="ru-RU" dirty="0"/>
              <a:t>Приглашение детей с РАС на репетиции спектаклей</a:t>
            </a:r>
          </a:p>
          <a:p>
            <a:r>
              <a:rPr lang="ru-RU" dirty="0"/>
              <a:t>Организация специальных показов для начинающих зрителей (отсутствие шумовых и световых спецэффектов, отсутствие музыки и отвлекающих стимулов в фойе, дополнительная навигация в помещении, предоставление наушников и т. п.)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872751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BDEFA-8479-1564-2F75-7217CA52E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Изображение 6" descr="Autism_template2green.jpg">
            <a:extLst>
              <a:ext uri="{FF2B5EF4-FFF2-40B4-BE49-F238E27FC236}">
                <a16:creationId xmlns:a16="http://schemas.microsoft.com/office/drawing/2014/main" id="{2272BA5F-C380-79A7-1C08-8393E9D0904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00"/>
          <a:stretch/>
        </p:blipFill>
        <p:spPr>
          <a:xfrm>
            <a:off x="1389843" y="2678"/>
            <a:ext cx="7754157" cy="5140822"/>
          </a:xfrm>
          <a:prstGeom prst="rect">
            <a:avLst/>
          </a:prstGeom>
        </p:spPr>
      </p:pic>
      <p:pic>
        <p:nvPicPr>
          <p:cNvPr id="3" name="Изображение 2" descr="Autism_template2green.jpg">
            <a:extLst>
              <a:ext uri="{FF2B5EF4-FFF2-40B4-BE49-F238E27FC236}">
                <a16:creationId xmlns:a16="http://schemas.microsoft.com/office/drawing/2014/main" id="{0D1DFFEB-72A1-203A-471F-01B251BC2D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00"/>
          <a:stretch/>
        </p:blipFill>
        <p:spPr>
          <a:xfrm>
            <a:off x="0" y="2678"/>
            <a:ext cx="7754157" cy="5140822"/>
          </a:xfrm>
          <a:prstGeom prst="rect">
            <a:avLst/>
          </a:prstGeom>
        </p:spPr>
      </p:pic>
      <p:sp>
        <p:nvSpPr>
          <p:cNvPr id="5" name="Название 1">
            <a:extLst>
              <a:ext uri="{FF2B5EF4-FFF2-40B4-BE49-F238E27FC236}">
                <a16:creationId xmlns:a16="http://schemas.microsoft.com/office/drawing/2014/main" id="{D9C9A22C-AB45-21CB-85F4-6B345487B0D4}"/>
              </a:ext>
            </a:extLst>
          </p:cNvPr>
          <p:cNvSpPr txBox="1">
            <a:spLocks/>
          </p:cNvSpPr>
          <p:nvPr/>
        </p:nvSpPr>
        <p:spPr>
          <a:xfrm>
            <a:off x="2794907" y="2103470"/>
            <a:ext cx="5981700" cy="7751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200" b="1" dirty="0">
                <a:solidFill>
                  <a:srgbClr val="0042AD"/>
                </a:solidFill>
                <a:latin typeface="GothamPro"/>
              </a:rPr>
              <a:t>Проведение мероприятия</a:t>
            </a:r>
          </a:p>
        </p:txBody>
      </p:sp>
      <p:sp>
        <p:nvSpPr>
          <p:cNvPr id="6" name="Название 1">
            <a:extLst>
              <a:ext uri="{FF2B5EF4-FFF2-40B4-BE49-F238E27FC236}">
                <a16:creationId xmlns:a16="http://schemas.microsoft.com/office/drawing/2014/main" id="{452E2F36-37BB-0FB9-3D8A-97B29296446E}"/>
              </a:ext>
            </a:extLst>
          </p:cNvPr>
          <p:cNvSpPr txBox="1">
            <a:spLocks/>
          </p:cNvSpPr>
          <p:nvPr/>
        </p:nvSpPr>
        <p:spPr>
          <a:xfrm>
            <a:off x="2314077" y="2187838"/>
            <a:ext cx="746127" cy="6068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5000" dirty="0">
              <a:solidFill>
                <a:srgbClr val="C9F500"/>
              </a:solidFill>
              <a:latin typeface="GothamPro"/>
              <a:cs typeface="GothamPro"/>
            </a:endParaRPr>
          </a:p>
        </p:txBody>
      </p:sp>
    </p:spTree>
    <p:extLst>
      <p:ext uri="{BB962C8B-B14F-4D97-AF65-F5344CB8AC3E}">
        <p14:creationId xmlns:p14="http://schemas.microsoft.com/office/powerpoint/2010/main" val="13488464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D8007-9FAF-A18A-2166-C745CAF59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>
            <a:extLst>
              <a:ext uri="{FF2B5EF4-FFF2-40B4-BE49-F238E27FC236}">
                <a16:creationId xmlns:a16="http://schemas.microsoft.com/office/drawing/2014/main" id="{FE50155C-4290-C9A1-2E12-BCF582762B22}"/>
              </a:ext>
            </a:extLst>
          </p:cNvPr>
          <p:cNvSpPr txBox="1">
            <a:spLocks/>
          </p:cNvSpPr>
          <p:nvPr/>
        </p:nvSpPr>
        <p:spPr>
          <a:xfrm>
            <a:off x="2559030" y="2163895"/>
            <a:ext cx="3411438" cy="923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9" name="Название 1">
            <a:extLst>
              <a:ext uri="{FF2B5EF4-FFF2-40B4-BE49-F238E27FC236}">
                <a16:creationId xmlns:a16="http://schemas.microsoft.com/office/drawing/2014/main" id="{E435AA1F-583B-2B2E-3BDE-63A0C083780A}"/>
              </a:ext>
            </a:extLst>
          </p:cNvPr>
          <p:cNvSpPr txBox="1">
            <a:spLocks/>
          </p:cNvSpPr>
          <p:nvPr/>
        </p:nvSpPr>
        <p:spPr>
          <a:xfrm>
            <a:off x="531708" y="1625122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0" name="Название 1">
            <a:extLst>
              <a:ext uri="{FF2B5EF4-FFF2-40B4-BE49-F238E27FC236}">
                <a16:creationId xmlns:a16="http://schemas.microsoft.com/office/drawing/2014/main" id="{8DA2FBB3-C031-6598-CC5C-DD6F9D24D250}"/>
              </a:ext>
            </a:extLst>
          </p:cNvPr>
          <p:cNvSpPr txBox="1">
            <a:spLocks/>
          </p:cNvSpPr>
          <p:nvPr/>
        </p:nvSpPr>
        <p:spPr>
          <a:xfrm>
            <a:off x="531708" y="2888783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2" name="Название 1">
            <a:extLst>
              <a:ext uri="{FF2B5EF4-FFF2-40B4-BE49-F238E27FC236}">
                <a16:creationId xmlns:a16="http://schemas.microsoft.com/office/drawing/2014/main" id="{42030800-9C3E-6EBA-7D85-2BEA3EFF450D}"/>
              </a:ext>
            </a:extLst>
          </p:cNvPr>
          <p:cNvSpPr txBox="1">
            <a:spLocks/>
          </p:cNvSpPr>
          <p:nvPr/>
        </p:nvSpPr>
        <p:spPr>
          <a:xfrm>
            <a:off x="1077320" y="221107"/>
            <a:ext cx="6980829" cy="712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>
                <a:solidFill>
                  <a:srgbClr val="0042AD"/>
                </a:solidFill>
              </a:rPr>
              <a:t>Этапы адаптации к групповым экскурсиям детей с РАС</a:t>
            </a:r>
          </a:p>
        </p:txBody>
      </p:sp>
      <p:pic>
        <p:nvPicPr>
          <p:cNvPr id="13" name="Изображение 12">
            <a:extLst>
              <a:ext uri="{FF2B5EF4-FFF2-40B4-BE49-F238E27FC236}">
                <a16:creationId xmlns:a16="http://schemas.microsoft.com/office/drawing/2014/main" id="{6FD0F343-A222-4137-6790-A366CEE8E3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8201"/>
          <a:stretch/>
        </p:blipFill>
        <p:spPr>
          <a:xfrm>
            <a:off x="300093" y="901591"/>
            <a:ext cx="8329557" cy="3065454"/>
          </a:xfrm>
          <a:prstGeom prst="rect">
            <a:avLst/>
          </a:prstGeom>
        </p:spPr>
      </p:pic>
      <p:pic>
        <p:nvPicPr>
          <p:cNvPr id="14" name="Изображение 13" descr="LOGO-02.png">
            <a:extLst>
              <a:ext uri="{FF2B5EF4-FFF2-40B4-BE49-F238E27FC236}">
                <a16:creationId xmlns:a16="http://schemas.microsoft.com/office/drawing/2014/main" id="{F6B8F9D5-0F23-63A7-EB5E-183433E000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000" y="3851382"/>
            <a:ext cx="1080000" cy="1080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E486146-5862-3041-8AB4-2C085F20D73B}"/>
              </a:ext>
            </a:extLst>
          </p:cNvPr>
          <p:cNvSpPr txBox="1"/>
          <p:nvPr/>
        </p:nvSpPr>
        <p:spPr>
          <a:xfrm>
            <a:off x="1322024" y="1178805"/>
            <a:ext cx="635673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GothamPro"/>
              </a:rPr>
              <a:t>Ознакомительный визит без запланированной программы – адаптация к новому пространству (проход в здание через рамку металлодетектора, гардероб, туалет, свободное посещение залов, кафе)</a:t>
            </a:r>
          </a:p>
          <a:p>
            <a:pPr marL="342900" indent="-342900">
              <a:buFont typeface="+mj-lt"/>
              <a:buAutoNum type="arabicPeriod"/>
            </a:pPr>
            <a:endParaRPr lang="ru-RU" dirty="0">
              <a:latin typeface="GothamPro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GothamPro"/>
              </a:rPr>
              <a:t>Организованные семейные посещения – родитель с ребенком знакомится с новым пространством по предложенному маршрутному листу (путеводителю) при поддержке тьюторов и педагогов</a:t>
            </a:r>
          </a:p>
          <a:p>
            <a:pPr marL="342900" indent="-342900">
              <a:buFont typeface="+mj-lt"/>
              <a:buAutoNum type="arabicPeriod"/>
            </a:pPr>
            <a:endParaRPr lang="ru-RU" dirty="0">
              <a:latin typeface="GothamPro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GothamPro"/>
              </a:rPr>
              <a:t>Маршрутный лист + коллективный мастер-класс</a:t>
            </a:r>
          </a:p>
          <a:p>
            <a:pPr marL="342900" indent="-342900">
              <a:buFont typeface="+mj-lt"/>
              <a:buAutoNum type="arabicPeriod"/>
            </a:pPr>
            <a:endParaRPr lang="ru-RU" dirty="0">
              <a:latin typeface="GothamPro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GothamPro"/>
              </a:rPr>
              <a:t>Адаптированная экскурсия</a:t>
            </a:r>
          </a:p>
        </p:txBody>
      </p:sp>
    </p:spTree>
    <p:extLst>
      <p:ext uri="{BB962C8B-B14F-4D97-AF65-F5344CB8AC3E}">
        <p14:creationId xmlns:p14="http://schemas.microsoft.com/office/powerpoint/2010/main" val="15868994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 txBox="1">
            <a:spLocks/>
          </p:cNvSpPr>
          <p:nvPr/>
        </p:nvSpPr>
        <p:spPr>
          <a:xfrm>
            <a:off x="2559030" y="2163895"/>
            <a:ext cx="3411438" cy="923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9" name="Название 1"/>
          <p:cNvSpPr txBox="1">
            <a:spLocks/>
          </p:cNvSpPr>
          <p:nvPr/>
        </p:nvSpPr>
        <p:spPr>
          <a:xfrm>
            <a:off x="531708" y="1625122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0" name="Название 1"/>
          <p:cNvSpPr txBox="1">
            <a:spLocks/>
          </p:cNvSpPr>
          <p:nvPr/>
        </p:nvSpPr>
        <p:spPr>
          <a:xfrm>
            <a:off x="531708" y="2888783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2" name="Название 1"/>
          <p:cNvSpPr txBox="1">
            <a:spLocks/>
          </p:cNvSpPr>
          <p:nvPr/>
        </p:nvSpPr>
        <p:spPr>
          <a:xfrm>
            <a:off x="1077323" y="221107"/>
            <a:ext cx="2450454" cy="712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400" dirty="0">
                <a:solidFill>
                  <a:schemeClr val="bg1">
                    <a:lumMod val="50000"/>
                  </a:schemeClr>
                </a:solidFill>
                <a:latin typeface="GothamPro"/>
                <a:cs typeface="GothamPro"/>
              </a:rPr>
              <a:t>.</a:t>
            </a:r>
          </a:p>
        </p:txBody>
      </p:sp>
      <p:pic>
        <p:nvPicPr>
          <p:cNvPr id="14" name="Изображение 13" descr="LOGO-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000" y="3851382"/>
            <a:ext cx="1080000" cy="1080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16959" y="-139272"/>
            <a:ext cx="884704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b="1" dirty="0"/>
          </a:p>
          <a:p>
            <a:pPr lvl="0"/>
            <a:r>
              <a:rPr lang="ru-RU" b="1" i="1" dirty="0"/>
              <a:t>Постепенное изменение структуры занятий в музее</a:t>
            </a:r>
          </a:p>
          <a:p>
            <a:pPr lvl="0"/>
            <a:endParaRPr lang="ru-RU" b="1" i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Знакомство экскурсовода с детьми и обсуждение плана занятия (визуального расписания) – 5 минут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Теоретическая часть (экскурсия по экспозиции) – </a:t>
            </a:r>
            <a:r>
              <a:rPr lang="ru-RU" b="1" dirty="0"/>
              <a:t>10-45 минут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Практическая часть (мастер-класс, интерактивная игра) – 20-40 минут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Чаепитие в музее (эта часть является необязательной, но желательной, если у музея есть возможность ее провести) – 20-30 минут</a:t>
            </a:r>
            <a:endParaRPr lang="ru-RU" dirty="0">
              <a:effectLst/>
            </a:endParaRPr>
          </a:p>
        </p:txBody>
      </p:sp>
      <p:pic>
        <p:nvPicPr>
          <p:cNvPr id="2050" name="Picture 2" descr="C:\фрц\школа\кашенкин\1A\гараж\Мураками\DSCF158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93" y="2446051"/>
            <a:ext cx="3516995" cy="2637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e_hil\Downloads\unnamed (20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4749" y="2446051"/>
            <a:ext cx="3462311" cy="2596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3552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3" y="883989"/>
            <a:ext cx="8334375" cy="306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Название 1"/>
          <p:cNvSpPr txBox="1">
            <a:spLocks/>
          </p:cNvSpPr>
          <p:nvPr/>
        </p:nvSpPr>
        <p:spPr>
          <a:xfrm>
            <a:off x="2559030" y="2163895"/>
            <a:ext cx="3411438" cy="923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9" name="Название 1"/>
          <p:cNvSpPr txBox="1">
            <a:spLocks/>
          </p:cNvSpPr>
          <p:nvPr/>
        </p:nvSpPr>
        <p:spPr>
          <a:xfrm>
            <a:off x="531708" y="1625122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0" name="Название 1"/>
          <p:cNvSpPr txBox="1">
            <a:spLocks/>
          </p:cNvSpPr>
          <p:nvPr/>
        </p:nvSpPr>
        <p:spPr>
          <a:xfrm>
            <a:off x="531708" y="2888783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pic>
        <p:nvPicPr>
          <p:cNvPr id="14" name="Изображение 13" descr="LOGO-0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000" y="3851382"/>
            <a:ext cx="1080000" cy="1080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93337" y="1342260"/>
            <a:ext cx="6728864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206.4. Воспитательная деятельность в образовательной организации планируется и осуществляется на основе аксиологического, антропологического, культурно-исторического, системно-</a:t>
            </a:r>
            <a:r>
              <a:rPr lang="ru-RU" dirty="0" err="1"/>
              <a:t>деятельностного</a:t>
            </a:r>
            <a:r>
              <a:rPr lang="ru-RU" dirty="0"/>
              <a:t>, личностно-ориентированного подходов и </a:t>
            </a:r>
            <a:r>
              <a:rPr lang="ru-RU" b="1" dirty="0"/>
              <a:t>с учетом принципов воспитания</a:t>
            </a:r>
            <a:r>
              <a:rPr lang="ru-RU" dirty="0"/>
              <a:t>: гуманистической направленности воспитания, совместной деятельности детей и взрослых, следования нравственному примеру, безопасной жизнедеятельности, </a:t>
            </a:r>
            <a:r>
              <a:rPr lang="ru-RU" b="1" dirty="0" err="1"/>
              <a:t>инклюзивности</a:t>
            </a:r>
            <a:r>
              <a:rPr lang="ru-RU" dirty="0"/>
              <a:t>.</a:t>
            </a:r>
          </a:p>
          <a:p>
            <a:br>
              <a:rPr lang="ru-RU" sz="2000" dirty="0"/>
            </a:br>
            <a:endParaRPr lang="ru-RU" sz="2000" b="1" dirty="0"/>
          </a:p>
        </p:txBody>
      </p:sp>
      <p:sp>
        <p:nvSpPr>
          <p:cNvPr id="3" name="Rectangle 2"/>
          <p:cNvSpPr/>
          <p:nvPr/>
        </p:nvSpPr>
        <p:spPr>
          <a:xfrm>
            <a:off x="1401584" y="34195"/>
            <a:ext cx="61890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42AD"/>
                </a:solidFill>
              </a:rPr>
              <a:t>Федеральная рабочая программа воспитательной работы ФАОП</a:t>
            </a:r>
            <a:endParaRPr lang="ru-RU" sz="2000" dirty="0">
              <a:solidFill>
                <a:srgbClr val="0042A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319734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 txBox="1">
            <a:spLocks/>
          </p:cNvSpPr>
          <p:nvPr/>
        </p:nvSpPr>
        <p:spPr>
          <a:xfrm>
            <a:off x="2559030" y="2163895"/>
            <a:ext cx="3411438" cy="923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9" name="Название 1"/>
          <p:cNvSpPr txBox="1">
            <a:spLocks/>
          </p:cNvSpPr>
          <p:nvPr/>
        </p:nvSpPr>
        <p:spPr>
          <a:xfrm>
            <a:off x="531708" y="1625122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0" name="Название 1"/>
          <p:cNvSpPr txBox="1">
            <a:spLocks/>
          </p:cNvSpPr>
          <p:nvPr/>
        </p:nvSpPr>
        <p:spPr>
          <a:xfrm>
            <a:off x="531708" y="2888783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2" name="Название 1"/>
          <p:cNvSpPr txBox="1">
            <a:spLocks/>
          </p:cNvSpPr>
          <p:nvPr/>
        </p:nvSpPr>
        <p:spPr>
          <a:xfrm>
            <a:off x="1077323" y="221107"/>
            <a:ext cx="2450454" cy="712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800" b="1" dirty="0">
              <a:solidFill>
                <a:srgbClr val="0042AD"/>
              </a:solidFill>
              <a:latin typeface="GothamPro"/>
              <a:cs typeface="GothamPro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/>
              <a:t>Знакомство</a:t>
            </a:r>
          </a:p>
        </p:txBody>
      </p:sp>
      <p:pic>
        <p:nvPicPr>
          <p:cNvPr id="17" name="Объект 1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73516"/>
            <a:ext cx="4040188" cy="2277556"/>
          </a:xfrm>
        </p:spPr>
      </p:pic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dirty="0"/>
              <a:t>Экскурсия</a:t>
            </a:r>
          </a:p>
        </p:txBody>
      </p:sp>
      <p:pic>
        <p:nvPicPr>
          <p:cNvPr id="18" name="Объект 17"/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1973068"/>
            <a:ext cx="4041775" cy="2278451"/>
          </a:xfrm>
        </p:spPr>
      </p:pic>
    </p:spTree>
    <p:extLst>
      <p:ext uri="{BB962C8B-B14F-4D97-AF65-F5344CB8AC3E}">
        <p14:creationId xmlns:p14="http://schemas.microsoft.com/office/powerpoint/2010/main" val="55027314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 txBox="1">
            <a:spLocks/>
          </p:cNvSpPr>
          <p:nvPr/>
        </p:nvSpPr>
        <p:spPr>
          <a:xfrm>
            <a:off x="2559030" y="2163895"/>
            <a:ext cx="3411438" cy="923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9" name="Название 1"/>
          <p:cNvSpPr txBox="1">
            <a:spLocks/>
          </p:cNvSpPr>
          <p:nvPr/>
        </p:nvSpPr>
        <p:spPr>
          <a:xfrm>
            <a:off x="531708" y="1625122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0" name="Название 1"/>
          <p:cNvSpPr txBox="1">
            <a:spLocks/>
          </p:cNvSpPr>
          <p:nvPr/>
        </p:nvSpPr>
        <p:spPr>
          <a:xfrm>
            <a:off x="531708" y="2888783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2" name="Название 1"/>
          <p:cNvSpPr txBox="1">
            <a:spLocks/>
          </p:cNvSpPr>
          <p:nvPr/>
        </p:nvSpPr>
        <p:spPr>
          <a:xfrm>
            <a:off x="1077323" y="221107"/>
            <a:ext cx="2450454" cy="712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800" b="1" dirty="0">
              <a:solidFill>
                <a:srgbClr val="0042AD"/>
              </a:solidFill>
              <a:latin typeface="GothamPro"/>
              <a:cs typeface="GothamPro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algn="ctr"/>
            <a:r>
              <a:rPr lang="ru-RU" dirty="0"/>
              <a:t>Взаимодействие с предметами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dirty="0"/>
              <a:t>«Волшебный мешочек»</a:t>
            </a: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73516"/>
            <a:ext cx="4040188" cy="2277556"/>
          </a:xfrm>
        </p:spPr>
      </p:pic>
      <p:pic>
        <p:nvPicPr>
          <p:cNvPr id="13" name="Объект 12"/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1973068"/>
            <a:ext cx="4041775" cy="2278451"/>
          </a:xfrm>
        </p:spPr>
      </p:pic>
    </p:spTree>
    <p:extLst>
      <p:ext uri="{BB962C8B-B14F-4D97-AF65-F5344CB8AC3E}">
        <p14:creationId xmlns:p14="http://schemas.microsoft.com/office/powerpoint/2010/main" val="315662331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 txBox="1">
            <a:spLocks/>
          </p:cNvSpPr>
          <p:nvPr/>
        </p:nvSpPr>
        <p:spPr>
          <a:xfrm>
            <a:off x="2559030" y="2163895"/>
            <a:ext cx="3411438" cy="923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9" name="Название 1"/>
          <p:cNvSpPr txBox="1">
            <a:spLocks/>
          </p:cNvSpPr>
          <p:nvPr/>
        </p:nvSpPr>
        <p:spPr>
          <a:xfrm>
            <a:off x="531708" y="1625122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0" name="Название 1"/>
          <p:cNvSpPr txBox="1">
            <a:spLocks/>
          </p:cNvSpPr>
          <p:nvPr/>
        </p:nvSpPr>
        <p:spPr>
          <a:xfrm>
            <a:off x="531708" y="2888783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2" name="Название 1"/>
          <p:cNvSpPr txBox="1">
            <a:spLocks/>
          </p:cNvSpPr>
          <p:nvPr/>
        </p:nvSpPr>
        <p:spPr>
          <a:xfrm>
            <a:off x="1077323" y="221107"/>
            <a:ext cx="2450454" cy="712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800" b="1" dirty="0">
              <a:solidFill>
                <a:srgbClr val="0042AD"/>
              </a:solidFill>
              <a:latin typeface="GothamPro"/>
              <a:cs typeface="GothamPro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>Коллаж из цветных стекол</a:t>
            </a:r>
          </a:p>
        </p:txBody>
      </p:sp>
      <p:pic>
        <p:nvPicPr>
          <p:cNvPr id="13" name="Объект 12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73516"/>
            <a:ext cx="4040188" cy="2277556"/>
          </a:xfrm>
        </p:spPr>
      </p:pic>
      <p:pic>
        <p:nvPicPr>
          <p:cNvPr id="16" name="Объект 15"/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1973068"/>
            <a:ext cx="4041775" cy="2278451"/>
          </a:xfrm>
        </p:spPr>
      </p:pic>
    </p:spTree>
    <p:extLst>
      <p:ext uri="{BB962C8B-B14F-4D97-AF65-F5344CB8AC3E}">
        <p14:creationId xmlns:p14="http://schemas.microsoft.com/office/powerpoint/2010/main" val="185994377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 txBox="1">
            <a:spLocks/>
          </p:cNvSpPr>
          <p:nvPr/>
        </p:nvSpPr>
        <p:spPr>
          <a:xfrm>
            <a:off x="2559030" y="2163895"/>
            <a:ext cx="3411438" cy="923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9" name="Название 1"/>
          <p:cNvSpPr txBox="1">
            <a:spLocks/>
          </p:cNvSpPr>
          <p:nvPr/>
        </p:nvSpPr>
        <p:spPr>
          <a:xfrm>
            <a:off x="531708" y="1625122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0" name="Название 1"/>
          <p:cNvSpPr txBox="1">
            <a:spLocks/>
          </p:cNvSpPr>
          <p:nvPr/>
        </p:nvSpPr>
        <p:spPr>
          <a:xfrm>
            <a:off x="531708" y="2888783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2" name="Название 1"/>
          <p:cNvSpPr txBox="1">
            <a:spLocks/>
          </p:cNvSpPr>
          <p:nvPr/>
        </p:nvSpPr>
        <p:spPr>
          <a:xfrm>
            <a:off x="1077323" y="221107"/>
            <a:ext cx="2450454" cy="712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800" b="1" dirty="0">
              <a:solidFill>
                <a:srgbClr val="0042AD"/>
              </a:solidFill>
              <a:latin typeface="GothamPro"/>
              <a:cs typeface="GothamPro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>Мастер-класс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dirty="0"/>
              <a:t>Фото на память</a:t>
            </a: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73516"/>
            <a:ext cx="4040188" cy="2277556"/>
          </a:xfrm>
        </p:spPr>
      </p:pic>
      <p:pic>
        <p:nvPicPr>
          <p:cNvPr id="5" name="Объект 4"/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1973068"/>
            <a:ext cx="4041775" cy="2278451"/>
          </a:xfrm>
        </p:spPr>
      </p:pic>
    </p:spTree>
    <p:extLst>
      <p:ext uri="{BB962C8B-B14F-4D97-AF65-F5344CB8AC3E}">
        <p14:creationId xmlns:p14="http://schemas.microsoft.com/office/powerpoint/2010/main" val="406521485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 txBox="1">
            <a:spLocks/>
          </p:cNvSpPr>
          <p:nvPr/>
        </p:nvSpPr>
        <p:spPr>
          <a:xfrm>
            <a:off x="2559030" y="2163895"/>
            <a:ext cx="3411438" cy="923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9" name="Название 1"/>
          <p:cNvSpPr txBox="1">
            <a:spLocks/>
          </p:cNvSpPr>
          <p:nvPr/>
        </p:nvSpPr>
        <p:spPr>
          <a:xfrm>
            <a:off x="531708" y="1625122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0" name="Название 1"/>
          <p:cNvSpPr txBox="1">
            <a:spLocks/>
          </p:cNvSpPr>
          <p:nvPr/>
        </p:nvSpPr>
        <p:spPr>
          <a:xfrm>
            <a:off x="531708" y="2888783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2" name="Название 1"/>
          <p:cNvSpPr txBox="1">
            <a:spLocks/>
          </p:cNvSpPr>
          <p:nvPr/>
        </p:nvSpPr>
        <p:spPr>
          <a:xfrm>
            <a:off x="1077322" y="221107"/>
            <a:ext cx="7152278" cy="712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>
                <a:solidFill>
                  <a:srgbClr val="0042AD"/>
                </a:solidFill>
                <a:latin typeface="GothamPro"/>
                <a:cs typeface="GothamPro"/>
              </a:rPr>
              <a:t>Основные задачи педагога во время мероприятия в музее</a:t>
            </a:r>
          </a:p>
        </p:txBody>
      </p:sp>
      <p:pic>
        <p:nvPicPr>
          <p:cNvPr id="13" name="Изображение 12"/>
          <p:cNvPicPr>
            <a:picLocks noChangeAspect="1"/>
          </p:cNvPicPr>
          <p:nvPr/>
        </p:nvPicPr>
        <p:blipFill rotWithShape="1">
          <a:blip r:embed="rId3"/>
          <a:srcRect b="28201"/>
          <a:stretch/>
        </p:blipFill>
        <p:spPr>
          <a:xfrm>
            <a:off x="300093" y="901591"/>
            <a:ext cx="8329557" cy="3065454"/>
          </a:xfrm>
          <a:prstGeom prst="rect">
            <a:avLst/>
          </a:prstGeom>
        </p:spPr>
      </p:pic>
      <p:pic>
        <p:nvPicPr>
          <p:cNvPr id="14" name="Изображение 13" descr="LOGO-0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000" y="3851382"/>
            <a:ext cx="1080000" cy="1080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43501" y="1139411"/>
            <a:ext cx="328367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/>
              <a:t>Педагогическое сопровождение и поддержка</a:t>
            </a:r>
          </a:p>
          <a:p>
            <a:pPr marL="342900" indent="-342900">
              <a:buAutoNum type="arabicPeriod"/>
            </a:pPr>
            <a:r>
              <a:rPr lang="ru-RU" dirty="0"/>
              <a:t>Педагогическое наблюдение и сбор данных</a:t>
            </a:r>
          </a:p>
          <a:p>
            <a:pPr marL="342900" indent="-342900">
              <a:buAutoNum type="arabicPeriod"/>
            </a:pPr>
            <a:r>
              <a:rPr lang="ru-RU" dirty="0"/>
              <a:t>Обеспечение сенсорной, эмоциональной, физической безопасности обучающихся и посетителей  музея </a:t>
            </a:r>
          </a:p>
          <a:p>
            <a:pPr marL="342900" indent="-342900">
              <a:buAutoNum type="arabicPeriod"/>
            </a:pPr>
            <a:r>
              <a:rPr lang="ru-RU" dirty="0"/>
              <a:t>Предотвращение или </a:t>
            </a:r>
            <a:r>
              <a:rPr lang="ru-RU" dirty="0" err="1"/>
              <a:t>деэскалация</a:t>
            </a:r>
            <a:r>
              <a:rPr lang="ru-RU" dirty="0"/>
              <a:t> </a:t>
            </a:r>
            <a:r>
              <a:rPr lang="ru-RU" dirty="0" err="1"/>
              <a:t>дезадаптивного</a:t>
            </a:r>
            <a:r>
              <a:rPr lang="ru-RU" dirty="0"/>
              <a:t> поведения</a:t>
            </a:r>
          </a:p>
          <a:p>
            <a:pPr marL="342900" indent="-342900">
              <a:buAutoNum type="arabicPeriod"/>
            </a:pPr>
            <a:r>
              <a:rPr lang="ru-RU" dirty="0"/>
              <a:t>Фото- и </a:t>
            </a:r>
            <a:r>
              <a:rPr lang="ru-RU" dirty="0" err="1"/>
              <a:t>видеофиксация</a:t>
            </a:r>
            <a:r>
              <a:rPr lang="ru-RU" dirty="0"/>
              <a:t> </a:t>
            </a:r>
          </a:p>
          <a:p>
            <a:pPr marL="342900" indent="-342900">
              <a:buAutoNum type="arabicPeriod"/>
            </a:pPr>
            <a:endParaRPr lang="ru-R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858" y="1525938"/>
            <a:ext cx="4125135" cy="23254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0299880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 txBox="1">
            <a:spLocks/>
          </p:cNvSpPr>
          <p:nvPr/>
        </p:nvSpPr>
        <p:spPr>
          <a:xfrm>
            <a:off x="2559030" y="2163895"/>
            <a:ext cx="3411438" cy="923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9" name="Название 1"/>
          <p:cNvSpPr txBox="1">
            <a:spLocks/>
          </p:cNvSpPr>
          <p:nvPr/>
        </p:nvSpPr>
        <p:spPr>
          <a:xfrm>
            <a:off x="531708" y="1625122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0" name="Название 1"/>
          <p:cNvSpPr txBox="1">
            <a:spLocks/>
          </p:cNvSpPr>
          <p:nvPr/>
        </p:nvSpPr>
        <p:spPr>
          <a:xfrm>
            <a:off x="531708" y="2888783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2" name="Название 1"/>
          <p:cNvSpPr txBox="1">
            <a:spLocks/>
          </p:cNvSpPr>
          <p:nvPr/>
        </p:nvSpPr>
        <p:spPr>
          <a:xfrm>
            <a:off x="1077322" y="221107"/>
            <a:ext cx="5980703" cy="712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dirty="0">
                <a:latin typeface="GothamPro"/>
                <a:cs typeface="GothamPro"/>
              </a:rPr>
              <a:t>Базовые социальные навыки, которые можно формировать в музее</a:t>
            </a:r>
          </a:p>
        </p:txBody>
      </p:sp>
      <p:pic>
        <p:nvPicPr>
          <p:cNvPr id="13" name="Изображение 12"/>
          <p:cNvPicPr>
            <a:picLocks noChangeAspect="1"/>
          </p:cNvPicPr>
          <p:nvPr/>
        </p:nvPicPr>
        <p:blipFill rotWithShape="1">
          <a:blip r:embed="rId3"/>
          <a:srcRect b="28201"/>
          <a:stretch/>
        </p:blipFill>
        <p:spPr>
          <a:xfrm>
            <a:off x="300093" y="901591"/>
            <a:ext cx="8329557" cy="3065454"/>
          </a:xfrm>
          <a:prstGeom prst="rect">
            <a:avLst/>
          </a:prstGeom>
        </p:spPr>
      </p:pic>
      <p:pic>
        <p:nvPicPr>
          <p:cNvPr id="14" name="Изображение 13" descr="LOGO-0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000" y="3851382"/>
            <a:ext cx="1080000" cy="1080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478784" y="928823"/>
            <a:ext cx="595071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Выполнять и сообщать просьбы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Подражать физическому и вербальному поведению сверстников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Инициировать контакт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Включаться во взаимодействие, инициированное другим ребенком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Делиться с другими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Демонстрировать другим людям различные предметы, указывать на них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Адекватно привлекать к себе внимание других людей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Передавать и обращаться за информацией </a:t>
            </a:r>
          </a:p>
        </p:txBody>
      </p:sp>
    </p:spTree>
    <p:extLst>
      <p:ext uri="{BB962C8B-B14F-4D97-AF65-F5344CB8AC3E}">
        <p14:creationId xmlns:p14="http://schemas.microsoft.com/office/powerpoint/2010/main" val="359998070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 txBox="1">
            <a:spLocks/>
          </p:cNvSpPr>
          <p:nvPr/>
        </p:nvSpPr>
        <p:spPr>
          <a:xfrm>
            <a:off x="2559030" y="2163895"/>
            <a:ext cx="3411438" cy="923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9" name="Название 1"/>
          <p:cNvSpPr txBox="1">
            <a:spLocks/>
          </p:cNvSpPr>
          <p:nvPr/>
        </p:nvSpPr>
        <p:spPr>
          <a:xfrm>
            <a:off x="531708" y="1625122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0" name="Название 1"/>
          <p:cNvSpPr txBox="1">
            <a:spLocks/>
          </p:cNvSpPr>
          <p:nvPr/>
        </p:nvSpPr>
        <p:spPr>
          <a:xfrm>
            <a:off x="531708" y="2888783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2" name="Название 1"/>
          <p:cNvSpPr txBox="1">
            <a:spLocks/>
          </p:cNvSpPr>
          <p:nvPr/>
        </p:nvSpPr>
        <p:spPr>
          <a:xfrm>
            <a:off x="1077322" y="221107"/>
            <a:ext cx="6806678" cy="7127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r>
              <a:rPr lang="ru-RU" sz="1800" b="1" dirty="0">
                <a:latin typeface="GothamPro"/>
                <a:cs typeface="GothamPro"/>
              </a:rPr>
              <a:t>Шкала наблюдения за ребенком во время выездного мероприятия (</a:t>
            </a:r>
            <a:r>
              <a:rPr lang="en-US" sz="1800" dirty="0" err="1"/>
              <a:t>Rotheram</a:t>
            </a:r>
            <a:r>
              <a:rPr lang="en-US" sz="1800" dirty="0"/>
              <a:t>-Fuller E., Kim M., </a:t>
            </a:r>
            <a:r>
              <a:rPr lang="en-US" sz="1800" dirty="0" err="1"/>
              <a:t>Seiple</a:t>
            </a:r>
            <a:r>
              <a:rPr lang="en-US" sz="1800" dirty="0"/>
              <a:t> D., Locke J., Greenwell R</a:t>
            </a:r>
            <a:r>
              <a:rPr lang="ru-RU" sz="1800" dirty="0"/>
              <a:t>, 2013)</a:t>
            </a:r>
          </a:p>
          <a:p>
            <a:pPr algn="l"/>
            <a:endParaRPr lang="ru-RU" sz="1800" b="1" dirty="0">
              <a:latin typeface="GothamPro"/>
              <a:cs typeface="GothamPro"/>
            </a:endParaRPr>
          </a:p>
        </p:txBody>
      </p:sp>
      <p:pic>
        <p:nvPicPr>
          <p:cNvPr id="13" name="Изображение 12"/>
          <p:cNvPicPr>
            <a:picLocks noChangeAspect="1"/>
          </p:cNvPicPr>
          <p:nvPr/>
        </p:nvPicPr>
        <p:blipFill rotWithShape="1">
          <a:blip r:embed="rId3"/>
          <a:srcRect b="28201"/>
          <a:stretch/>
        </p:blipFill>
        <p:spPr>
          <a:xfrm>
            <a:off x="300092" y="901591"/>
            <a:ext cx="8329557" cy="3065454"/>
          </a:xfrm>
          <a:prstGeom prst="rect">
            <a:avLst/>
          </a:prstGeom>
        </p:spPr>
      </p:pic>
      <p:pic>
        <p:nvPicPr>
          <p:cNvPr id="14" name="Изображение 13" descr="LOGO-0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000" y="3851382"/>
            <a:ext cx="1080000" cy="1080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289391" y="1050072"/>
            <a:ext cx="595071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FF0000"/>
                </a:solidFill>
              </a:rPr>
              <a:t>Количество инициатив к социальному взаимодействию со взрослыми («Можно?», «Как это называется?», «А где находится…?»)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FF0000"/>
                </a:solidFill>
              </a:rPr>
              <a:t>Количество инициатив к социальному взаимодействию со сверстниками (Разделенное внимание – «Смотри!»; обсуждение)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FF0000"/>
                </a:solidFill>
              </a:rPr>
              <a:t>Количество социально-приемлемых ответов и реакций (соблюдение правил, выполнение инструкций)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Количество проявлений </a:t>
            </a:r>
            <a:r>
              <a:rPr lang="ru-RU" sz="2000" dirty="0" err="1"/>
              <a:t>дезадаптивного</a:t>
            </a:r>
            <a:r>
              <a:rPr lang="ru-RU" sz="2000" dirty="0"/>
              <a:t> поведения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Количество проявлений </a:t>
            </a:r>
            <a:r>
              <a:rPr lang="ru-RU" sz="2000" dirty="0" err="1"/>
              <a:t>аутостимулятивного</a:t>
            </a:r>
            <a:r>
              <a:rPr lang="ru-RU" sz="2000" dirty="0"/>
              <a:t> поведения</a:t>
            </a:r>
          </a:p>
        </p:txBody>
      </p:sp>
      <p:pic>
        <p:nvPicPr>
          <p:cNvPr id="1026" name="Picture 2" descr="C:\Users\Jane\AppData\Local\Microsoft\Windows\Temporary Internet Files\Content.IE5\YFMHIK7I\Зелёная_стрелка[1]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1362" y="1142999"/>
            <a:ext cx="971550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Jane\AppData\Local\Microsoft\Windows\Temporary Internet Files\Content.IE5\PX4G7W2V\Красная_стрелка_вниз[1]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3274" y="3851382"/>
            <a:ext cx="847726" cy="1238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890972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95250" y="85725"/>
          <a:ext cx="8982075" cy="51292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96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17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15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97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320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03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379" marR="4837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Гриша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379" marR="4837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Паша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379" marR="4837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Маша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379" marR="4837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Слава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379" marR="48379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917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Инициативы к социальному взаимодействию со взрослыми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379" marR="4837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sym typeface="Symbol"/>
                        </a:rPr>
                        <a:t>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379" marR="4837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sym typeface="Symbol"/>
                        </a:rPr>
                        <a:t>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379" marR="4837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sym typeface="Symbol"/>
                        </a:rPr>
                        <a:t>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379" marR="4837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sym typeface="Symbol"/>
                        </a:rPr>
                        <a:t>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379" marR="48379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917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Инициативы к социальному взаимодействию со сверстниками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379" marR="4837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sym typeface="Symbol"/>
                        </a:rPr>
                        <a:t>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379" marR="4837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379" marR="4837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sym typeface="Symbol"/>
                        </a:rPr>
                        <a:t>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379" marR="4837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379" marR="48379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692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Количество социально-приемлемых ответов и реакций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379" marR="4837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sym typeface="Symbol"/>
                        </a:rPr>
                        <a:t>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379" marR="4837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sym typeface="Symbol"/>
                        </a:rPr>
                        <a:t>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379" marR="4837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sym typeface="Symbol"/>
                        </a:rPr>
                        <a:t>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379" marR="4837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sym typeface="Symbol"/>
                        </a:rPr>
                        <a:t>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379" marR="48379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688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Проявления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дезадаптивного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поведения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379" marR="4837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379" marR="4837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379" marR="4837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sym typeface="Symbol"/>
                        </a:rPr>
                        <a:t>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379" marR="4837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sym typeface="Symbol"/>
                        </a:rPr>
                        <a:t>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379" marR="48379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429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Проявления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аутостимулятивного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поведения</a:t>
                      </a:r>
                      <a:endParaRPr lang="ru-RU" sz="12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379" marR="4837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sym typeface="Symbol"/>
                        </a:rPr>
                        <a:t>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379" marR="4837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sym typeface="Symbol"/>
                        </a:rPr>
                        <a:t>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379" marR="4837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379" marR="4837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sym typeface="Symbol"/>
                        </a:rPr>
                        <a:t>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379" marR="48379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512397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99" y="2604424"/>
            <a:ext cx="3368583" cy="239562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4749" y="2448468"/>
            <a:ext cx="3798351" cy="2707543"/>
          </a:xfrm>
          <a:prstGeom prst="rect">
            <a:avLst/>
          </a:prstGeom>
        </p:spPr>
      </p:pic>
      <p:sp>
        <p:nvSpPr>
          <p:cNvPr id="6" name="Название 1"/>
          <p:cNvSpPr txBox="1">
            <a:spLocks/>
          </p:cNvSpPr>
          <p:nvPr/>
        </p:nvSpPr>
        <p:spPr>
          <a:xfrm>
            <a:off x="2559030" y="2163895"/>
            <a:ext cx="3411438" cy="923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9" name="Название 1"/>
          <p:cNvSpPr txBox="1">
            <a:spLocks/>
          </p:cNvSpPr>
          <p:nvPr/>
        </p:nvSpPr>
        <p:spPr>
          <a:xfrm>
            <a:off x="531708" y="1625122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0" name="Название 1"/>
          <p:cNvSpPr txBox="1">
            <a:spLocks/>
          </p:cNvSpPr>
          <p:nvPr/>
        </p:nvSpPr>
        <p:spPr>
          <a:xfrm>
            <a:off x="531708" y="2888783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2" name="Название 1"/>
          <p:cNvSpPr txBox="1">
            <a:spLocks/>
          </p:cNvSpPr>
          <p:nvPr/>
        </p:nvSpPr>
        <p:spPr>
          <a:xfrm>
            <a:off x="1077322" y="221107"/>
            <a:ext cx="6485528" cy="712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dirty="0">
                <a:latin typeface="GothamPro"/>
                <a:cs typeface="GothamPro"/>
              </a:rPr>
              <a:t>Безопасность и предотвращение нежелательного поведения</a:t>
            </a:r>
          </a:p>
        </p:txBody>
      </p:sp>
      <p:pic>
        <p:nvPicPr>
          <p:cNvPr id="13" name="Изображение 12"/>
          <p:cNvPicPr>
            <a:picLocks noChangeAspect="1"/>
          </p:cNvPicPr>
          <p:nvPr/>
        </p:nvPicPr>
        <p:blipFill rotWithShape="1">
          <a:blip r:embed="rId5"/>
          <a:srcRect b="28201"/>
          <a:stretch/>
        </p:blipFill>
        <p:spPr>
          <a:xfrm>
            <a:off x="300093" y="901591"/>
            <a:ext cx="8329557" cy="3065454"/>
          </a:xfrm>
          <a:prstGeom prst="rect">
            <a:avLst/>
          </a:prstGeom>
        </p:spPr>
      </p:pic>
      <p:pic>
        <p:nvPicPr>
          <p:cNvPr id="14" name="Изображение 13" descr="LOGO-02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000" y="3851382"/>
            <a:ext cx="1080000" cy="1080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23974" y="871233"/>
            <a:ext cx="656002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Наличие визуального расписания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Карточки-подсказки с музейными правилами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Наличие сенсорно-притягательных предметов в доступе у детей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Избегание шумных и ярких залов, посещение в малолюдные часы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Знание о техниках релаксации и самоуспокоения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По возможности, прослушивание экскурсии в сидячем положении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691147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613F9-7281-2062-D0C1-9574CAB09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Изображение 6" descr="Autism_template2green.jpg">
            <a:extLst>
              <a:ext uri="{FF2B5EF4-FFF2-40B4-BE49-F238E27FC236}">
                <a16:creationId xmlns:a16="http://schemas.microsoft.com/office/drawing/2014/main" id="{549C511B-F734-1680-1835-C9E27A8D69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00"/>
          <a:stretch/>
        </p:blipFill>
        <p:spPr>
          <a:xfrm>
            <a:off x="1389843" y="2678"/>
            <a:ext cx="7754157" cy="5140822"/>
          </a:xfrm>
          <a:prstGeom prst="rect">
            <a:avLst/>
          </a:prstGeom>
        </p:spPr>
      </p:pic>
      <p:pic>
        <p:nvPicPr>
          <p:cNvPr id="3" name="Изображение 2" descr="Autism_template2green.jpg">
            <a:extLst>
              <a:ext uri="{FF2B5EF4-FFF2-40B4-BE49-F238E27FC236}">
                <a16:creationId xmlns:a16="http://schemas.microsoft.com/office/drawing/2014/main" id="{2F56C354-63A1-05B1-7314-311DD95034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00"/>
          <a:stretch/>
        </p:blipFill>
        <p:spPr>
          <a:xfrm>
            <a:off x="0" y="2678"/>
            <a:ext cx="7754157" cy="5140822"/>
          </a:xfrm>
          <a:prstGeom prst="rect">
            <a:avLst/>
          </a:prstGeom>
        </p:spPr>
      </p:pic>
      <p:sp>
        <p:nvSpPr>
          <p:cNvPr id="5" name="Название 1">
            <a:extLst>
              <a:ext uri="{FF2B5EF4-FFF2-40B4-BE49-F238E27FC236}">
                <a16:creationId xmlns:a16="http://schemas.microsoft.com/office/drawing/2014/main" id="{693D8109-8584-2BB4-DB90-9F19E4BA05D2}"/>
              </a:ext>
            </a:extLst>
          </p:cNvPr>
          <p:cNvSpPr txBox="1">
            <a:spLocks/>
          </p:cNvSpPr>
          <p:nvPr/>
        </p:nvSpPr>
        <p:spPr>
          <a:xfrm>
            <a:off x="2794907" y="2103470"/>
            <a:ext cx="5981700" cy="7751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200" b="1" dirty="0">
                <a:solidFill>
                  <a:srgbClr val="0042AD"/>
                </a:solidFill>
                <a:latin typeface="GothamPro"/>
              </a:rPr>
              <a:t>Завершающее мероприятие. Рефлексия</a:t>
            </a:r>
          </a:p>
        </p:txBody>
      </p:sp>
      <p:sp>
        <p:nvSpPr>
          <p:cNvPr id="6" name="Название 1">
            <a:extLst>
              <a:ext uri="{FF2B5EF4-FFF2-40B4-BE49-F238E27FC236}">
                <a16:creationId xmlns:a16="http://schemas.microsoft.com/office/drawing/2014/main" id="{A571C24C-AB42-D190-85EA-4F13CA982ADA}"/>
              </a:ext>
            </a:extLst>
          </p:cNvPr>
          <p:cNvSpPr txBox="1">
            <a:spLocks/>
          </p:cNvSpPr>
          <p:nvPr/>
        </p:nvSpPr>
        <p:spPr>
          <a:xfrm>
            <a:off x="2314077" y="2187838"/>
            <a:ext cx="746127" cy="6068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5000" dirty="0">
              <a:solidFill>
                <a:srgbClr val="C9F500"/>
              </a:solidFill>
              <a:latin typeface="GothamPro"/>
              <a:cs typeface="GothamPro"/>
            </a:endParaRPr>
          </a:p>
        </p:txBody>
      </p:sp>
    </p:spTree>
    <p:extLst>
      <p:ext uri="{BB962C8B-B14F-4D97-AF65-F5344CB8AC3E}">
        <p14:creationId xmlns:p14="http://schemas.microsoft.com/office/powerpoint/2010/main" val="7357528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 txBox="1">
            <a:spLocks/>
          </p:cNvSpPr>
          <p:nvPr/>
        </p:nvSpPr>
        <p:spPr>
          <a:xfrm>
            <a:off x="2559030" y="2163895"/>
            <a:ext cx="3411438" cy="923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9" name="Название 1"/>
          <p:cNvSpPr txBox="1">
            <a:spLocks/>
          </p:cNvSpPr>
          <p:nvPr/>
        </p:nvSpPr>
        <p:spPr>
          <a:xfrm>
            <a:off x="531708" y="1625122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0" name="Название 1"/>
          <p:cNvSpPr txBox="1">
            <a:spLocks/>
          </p:cNvSpPr>
          <p:nvPr/>
        </p:nvSpPr>
        <p:spPr>
          <a:xfrm>
            <a:off x="531708" y="2888783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pic>
        <p:nvPicPr>
          <p:cNvPr id="13" name="Изображение 12"/>
          <p:cNvPicPr>
            <a:picLocks noChangeAspect="1"/>
          </p:cNvPicPr>
          <p:nvPr/>
        </p:nvPicPr>
        <p:blipFill rotWithShape="1">
          <a:blip r:embed="rId3"/>
          <a:srcRect b="28201"/>
          <a:stretch/>
        </p:blipFill>
        <p:spPr>
          <a:xfrm>
            <a:off x="300093" y="901591"/>
            <a:ext cx="8329557" cy="3065454"/>
          </a:xfrm>
          <a:prstGeom prst="rect">
            <a:avLst/>
          </a:prstGeom>
        </p:spPr>
      </p:pic>
      <p:pic>
        <p:nvPicPr>
          <p:cNvPr id="14" name="Изображение 13" descr="LOGO-0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000" y="3851382"/>
            <a:ext cx="1080000" cy="1080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51836" y="28275"/>
            <a:ext cx="6846409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42AD"/>
                </a:solidFill>
              </a:rPr>
              <a:t>Направления воспитания</a:t>
            </a:r>
          </a:p>
          <a:p>
            <a:endParaRPr lang="ru-RU" sz="2000" b="1" dirty="0">
              <a:solidFill>
                <a:srgbClr val="0042AD"/>
              </a:solidFill>
            </a:endParaRPr>
          </a:p>
          <a:p>
            <a:pPr algn="just"/>
            <a:r>
              <a:rPr lang="ru-RU" dirty="0"/>
              <a:t>Программа </a:t>
            </a:r>
            <a:r>
              <a:rPr lang="ru-RU" b="1" dirty="0"/>
              <a:t>реализуется в единстве учебной и воспитательной </a:t>
            </a:r>
            <a:r>
              <a:rPr lang="ru-RU" dirty="0"/>
              <a:t>деятельности образовательной организации по основным направлениям воспитания в соответствии с </a:t>
            </a:r>
            <a:r>
              <a:rPr lang="ru-RU" u="sng" dirty="0">
                <a:hlinkClick r:id="rId5"/>
              </a:rPr>
              <a:t>ФГОС</a:t>
            </a:r>
            <a:r>
              <a:rPr lang="ru-RU" dirty="0"/>
              <a:t> НОО обучающихся с ОВЗ:</a:t>
            </a:r>
          </a:p>
          <a:p>
            <a:pPr marL="342900" indent="-342900">
              <a:buAutoNum type="arabicParenR"/>
            </a:pPr>
            <a:r>
              <a:rPr lang="ru-RU" b="1" i="1" dirty="0"/>
              <a:t>гражданское воспитание</a:t>
            </a:r>
          </a:p>
          <a:p>
            <a:pPr marL="342900" indent="-342900">
              <a:buAutoNum type="arabicParenR"/>
            </a:pPr>
            <a:r>
              <a:rPr lang="ru-RU" b="1" i="1" dirty="0"/>
              <a:t>патриотическое воспитание</a:t>
            </a:r>
          </a:p>
          <a:p>
            <a:pPr marL="342900" indent="-342900">
              <a:buAutoNum type="arabicParenR"/>
            </a:pPr>
            <a:r>
              <a:rPr lang="ru-RU" b="1" i="1" dirty="0"/>
              <a:t>духовно-нравственное воспитание</a:t>
            </a:r>
          </a:p>
          <a:p>
            <a:pPr marL="342900" indent="-342900">
              <a:buAutoNum type="arabicParenR"/>
            </a:pPr>
            <a:r>
              <a:rPr lang="ru-RU" b="1" i="1" dirty="0"/>
              <a:t>эстетическое воспитание</a:t>
            </a:r>
          </a:p>
          <a:p>
            <a:pPr marL="342900" indent="-342900">
              <a:buAutoNum type="arabicParenR"/>
            </a:pPr>
            <a:r>
              <a:rPr lang="ru-RU" b="1" i="1" dirty="0"/>
              <a:t>физическое воспитание</a:t>
            </a:r>
          </a:p>
          <a:p>
            <a:pPr marL="342900" indent="-342900">
              <a:buAutoNum type="arabicParenR"/>
            </a:pPr>
            <a:r>
              <a:rPr lang="ru-RU" b="1" i="1" dirty="0"/>
              <a:t>трудовое воспитание</a:t>
            </a:r>
          </a:p>
          <a:p>
            <a:pPr marL="342900" indent="-342900">
              <a:buAutoNum type="arabicParenR"/>
            </a:pPr>
            <a:r>
              <a:rPr lang="ru-RU" b="1" i="1" dirty="0"/>
              <a:t>экологическое воспитание</a:t>
            </a:r>
          </a:p>
          <a:p>
            <a:pPr marL="342900" indent="-342900" algn="just">
              <a:buAutoNum type="arabicParenR"/>
            </a:pPr>
            <a:r>
              <a:rPr lang="ru-RU" b="1" i="1" dirty="0"/>
              <a:t>ценности научного познания</a:t>
            </a:r>
            <a:endParaRPr lang="en-US" b="1" i="1" dirty="0"/>
          </a:p>
          <a:p>
            <a:pPr marL="342900" indent="-342900" algn="just">
              <a:buAutoNum type="arabicParenR"/>
            </a:pPr>
            <a:endParaRPr lang="ru-RU" dirty="0"/>
          </a:p>
          <a:p>
            <a:pPr algn="just"/>
            <a:r>
              <a:rPr lang="ru-RU" b="1" dirty="0"/>
              <a:t>Требования к личностным результатам освоения обучающимися образовательных программ начального общего, образования установлены в</a:t>
            </a:r>
            <a:r>
              <a:rPr lang="ru-RU" b="1" dirty="0">
                <a:hlinkClick r:id="rId5"/>
              </a:rPr>
              <a:t> </a:t>
            </a:r>
            <a:r>
              <a:rPr lang="ru-RU" b="1" u="sng" dirty="0">
                <a:hlinkClick r:id="rId5"/>
              </a:rPr>
              <a:t>ФГОС</a:t>
            </a:r>
            <a:r>
              <a:rPr lang="ru-RU" b="1" dirty="0"/>
              <a:t> НОО обучающихся с ОВЗ.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147159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 txBox="1">
            <a:spLocks/>
          </p:cNvSpPr>
          <p:nvPr/>
        </p:nvSpPr>
        <p:spPr>
          <a:xfrm>
            <a:off x="2559030" y="2163895"/>
            <a:ext cx="3411438" cy="923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9" name="Название 1"/>
          <p:cNvSpPr txBox="1">
            <a:spLocks/>
          </p:cNvSpPr>
          <p:nvPr/>
        </p:nvSpPr>
        <p:spPr>
          <a:xfrm>
            <a:off x="531708" y="1625122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0" name="Название 1"/>
          <p:cNvSpPr txBox="1">
            <a:spLocks/>
          </p:cNvSpPr>
          <p:nvPr/>
        </p:nvSpPr>
        <p:spPr>
          <a:xfrm>
            <a:off x="531708" y="2888783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2" name="Название 1"/>
          <p:cNvSpPr txBox="1">
            <a:spLocks/>
          </p:cNvSpPr>
          <p:nvPr/>
        </p:nvSpPr>
        <p:spPr>
          <a:xfrm>
            <a:off x="1077322" y="221107"/>
            <a:ext cx="4218577" cy="712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000" b="1" dirty="0">
              <a:solidFill>
                <a:srgbClr val="0042AD"/>
              </a:solidFill>
              <a:latin typeface="GothamPro"/>
              <a:cs typeface="GothamPro"/>
            </a:endParaRPr>
          </a:p>
        </p:txBody>
      </p:sp>
      <p:pic>
        <p:nvPicPr>
          <p:cNvPr id="13" name="Изображение 12"/>
          <p:cNvPicPr>
            <a:picLocks noChangeAspect="1"/>
          </p:cNvPicPr>
          <p:nvPr/>
        </p:nvPicPr>
        <p:blipFill rotWithShape="1">
          <a:blip r:embed="rId3"/>
          <a:srcRect b="28201"/>
          <a:stretch/>
        </p:blipFill>
        <p:spPr>
          <a:xfrm>
            <a:off x="300093" y="901591"/>
            <a:ext cx="8329557" cy="3065454"/>
          </a:xfrm>
          <a:prstGeom prst="rect">
            <a:avLst/>
          </a:prstGeom>
        </p:spPr>
      </p:pic>
      <p:pic>
        <p:nvPicPr>
          <p:cNvPr id="14" name="Изображение 13" descr="LOGO-0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000" y="3851382"/>
            <a:ext cx="1080000" cy="1080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478783" y="928822"/>
            <a:ext cx="6405217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Социальные навыки и взаимодействие со сверстниками, работа над ошибками (с использованием фото, видео)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Умение выражать свои эмоции и использовать их в диалоге (разделенные эмоции)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Комментировать происходящие события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Воспоминания о прошедшем (вечером, спустя неделю, спустя долгое время)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Ориентация во времени благодаря наличию эмоционально-окрашенных событий, восстановление хронологической последовательности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Создание проекта на материале мероприятия - фотоальбом (техника «</a:t>
            </a:r>
            <a:r>
              <a:rPr lang="ru-RU" dirty="0" err="1"/>
              <a:t>скрапбукинг</a:t>
            </a:r>
            <a:r>
              <a:rPr lang="ru-RU" dirty="0"/>
              <a:t>»), стенгазета (постер), </a:t>
            </a:r>
            <a:r>
              <a:rPr lang="ru-RU" dirty="0" err="1"/>
              <a:t>видеоблог</a:t>
            </a:r>
            <a:r>
              <a:rPr lang="ru-RU" dirty="0"/>
              <a:t>, комикс, коллажи из буклетов и т. п</a:t>
            </a:r>
          </a:p>
        </p:txBody>
      </p:sp>
    </p:spTree>
    <p:extLst>
      <p:ext uri="{BB962C8B-B14F-4D97-AF65-F5344CB8AC3E}">
        <p14:creationId xmlns:p14="http://schemas.microsoft.com/office/powerpoint/2010/main" val="303455491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87" y="205979"/>
            <a:ext cx="4370678" cy="39984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036" y="136599"/>
            <a:ext cx="4124896" cy="40678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1162369" y="4561607"/>
            <a:ext cx="6639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Создание фотоколлажей и </a:t>
            </a:r>
            <a:r>
              <a:rPr lang="ru-RU" sz="2400" b="1" dirty="0" err="1"/>
              <a:t>фотоисторий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27597979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325" y="0"/>
            <a:ext cx="6877049" cy="5157787"/>
          </a:xfrm>
        </p:spPr>
      </p:pic>
    </p:spTree>
    <p:extLst>
      <p:ext uri="{BB962C8B-B14F-4D97-AF65-F5344CB8AC3E}">
        <p14:creationId xmlns:p14="http://schemas.microsoft.com/office/powerpoint/2010/main" val="76388647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52527" y="0"/>
            <a:ext cx="6857999" cy="5143500"/>
          </a:xfrm>
        </p:spPr>
      </p:pic>
    </p:spTree>
    <p:extLst>
      <p:ext uri="{BB962C8B-B14F-4D97-AF65-F5344CB8AC3E}">
        <p14:creationId xmlns:p14="http://schemas.microsoft.com/office/powerpoint/2010/main" val="21551562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6600" y="1063229"/>
            <a:ext cx="4797400" cy="35980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024" y="42685"/>
            <a:ext cx="3086576" cy="23149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87" y="2391376"/>
            <a:ext cx="3669499" cy="2752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46731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Изображение 12"/>
          <p:cNvPicPr>
            <a:picLocks noChangeAspect="1"/>
          </p:cNvPicPr>
          <p:nvPr/>
        </p:nvPicPr>
        <p:blipFill rotWithShape="1">
          <a:blip r:embed="rId3"/>
          <a:srcRect b="28201"/>
          <a:stretch/>
        </p:blipFill>
        <p:spPr>
          <a:xfrm>
            <a:off x="300094" y="901591"/>
            <a:ext cx="8329557" cy="3065454"/>
          </a:xfrm>
          <a:prstGeom prst="rect">
            <a:avLst/>
          </a:prstGeom>
        </p:spPr>
      </p:pic>
      <p:sp>
        <p:nvSpPr>
          <p:cNvPr id="6" name="Название 1"/>
          <p:cNvSpPr txBox="1">
            <a:spLocks/>
          </p:cNvSpPr>
          <p:nvPr/>
        </p:nvSpPr>
        <p:spPr>
          <a:xfrm>
            <a:off x="2559030" y="2163896"/>
            <a:ext cx="3411438" cy="923926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300" dirty="0">
              <a:latin typeface="GothamPro"/>
              <a:cs typeface="GothamPro"/>
            </a:endParaRPr>
          </a:p>
        </p:txBody>
      </p:sp>
      <p:sp>
        <p:nvSpPr>
          <p:cNvPr id="9" name="Название 1"/>
          <p:cNvSpPr txBox="1">
            <a:spLocks/>
          </p:cNvSpPr>
          <p:nvPr/>
        </p:nvSpPr>
        <p:spPr>
          <a:xfrm>
            <a:off x="531709" y="1625122"/>
            <a:ext cx="311793" cy="635540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300" dirty="0">
              <a:latin typeface="GothamPro"/>
              <a:cs typeface="GothamPro"/>
            </a:endParaRPr>
          </a:p>
        </p:txBody>
      </p:sp>
      <p:sp>
        <p:nvSpPr>
          <p:cNvPr id="10" name="Название 1"/>
          <p:cNvSpPr txBox="1">
            <a:spLocks/>
          </p:cNvSpPr>
          <p:nvPr/>
        </p:nvSpPr>
        <p:spPr>
          <a:xfrm>
            <a:off x="531709" y="2888784"/>
            <a:ext cx="311793" cy="635540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300" dirty="0">
              <a:latin typeface="GothamPro"/>
              <a:cs typeface="GothamPro"/>
            </a:endParaRPr>
          </a:p>
        </p:txBody>
      </p:sp>
      <p:pic>
        <p:nvPicPr>
          <p:cNvPr id="14" name="Изображение 13" descr="LOGO-0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000" y="3851382"/>
            <a:ext cx="1080000" cy="108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50334" y="71313"/>
            <a:ext cx="6777666" cy="4739759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ru-RU" sz="2800" b="1" dirty="0">
                <a:solidFill>
                  <a:srgbClr val="0042AD"/>
                </a:solidFill>
              </a:rPr>
              <a:t>Модифицированная социальная история</a:t>
            </a:r>
          </a:p>
          <a:p>
            <a:pPr algn="ctr"/>
            <a:r>
              <a:rPr lang="ru-RU" b="1" dirty="0"/>
              <a:t>Поездка в зоопарк</a:t>
            </a:r>
            <a:endParaRPr lang="ru-RU" dirty="0"/>
          </a:p>
          <a:p>
            <a:pPr marL="285743" indent="-285743">
              <a:buFont typeface="Arial" panose="020B0604020202020204" pitchFamily="34" charset="0"/>
              <a:buChar char="•"/>
            </a:pPr>
            <a:r>
              <a:rPr lang="ru-RU" sz="1600" dirty="0"/>
              <a:t>На прошлой неделе мы с классом ездили в зоопарк </a:t>
            </a:r>
            <a:r>
              <a:rPr lang="ru-RU" sz="1600" i="1" dirty="0"/>
              <a:t>(скоро мы поедем в зоопарк)</a:t>
            </a:r>
            <a:r>
              <a:rPr lang="ru-RU" sz="1600" dirty="0"/>
              <a:t>. </a:t>
            </a:r>
          </a:p>
          <a:p>
            <a:pPr marL="285743" indent="-285743">
              <a:buFont typeface="Arial" panose="020B0604020202020204" pitchFamily="34" charset="0"/>
              <a:buChar char="•"/>
            </a:pPr>
            <a:r>
              <a:rPr lang="ru-RU" sz="1600" dirty="0"/>
              <a:t>Ходить в зоопарк – очень интересно! </a:t>
            </a:r>
            <a:r>
              <a:rPr lang="ru-RU" sz="1600" i="1" dirty="0"/>
              <a:t>(Оставляем без изменений, дети подтвердили истинность утверждения)</a:t>
            </a:r>
            <a:r>
              <a:rPr lang="ru-RU" sz="1600" dirty="0"/>
              <a:t> </a:t>
            </a:r>
          </a:p>
          <a:p>
            <a:pPr marL="285743" indent="-285743">
              <a:buFont typeface="Arial" panose="020B0604020202020204" pitchFamily="34" charset="0"/>
              <a:buChar char="•"/>
            </a:pPr>
            <a:r>
              <a:rPr lang="ru-RU" sz="1600" dirty="0"/>
              <a:t>Мы увидели там много разных животных </a:t>
            </a:r>
            <a:r>
              <a:rPr lang="ru-RU" sz="1600" i="1" dirty="0"/>
              <a:t>(здесь можно увидеть много разных животных).</a:t>
            </a:r>
            <a:r>
              <a:rPr lang="ru-RU" sz="1600" dirty="0"/>
              <a:t> </a:t>
            </a:r>
          </a:p>
          <a:p>
            <a:pPr marL="285743" indent="-285743">
              <a:buFont typeface="Arial" panose="020B0604020202020204" pitchFamily="34" charset="0"/>
              <a:buChar char="•"/>
            </a:pPr>
            <a:r>
              <a:rPr lang="ru-RU" sz="1600" dirty="0"/>
              <a:t>Мы видели жирафа, льва, слона, медведя и других зверей и птиц </a:t>
            </a:r>
            <a:r>
              <a:rPr lang="ru-RU" sz="1600" i="1" dirty="0"/>
              <a:t>(в зоопарке мы увидим таких животных как слон, жираф, медведь и многих других).</a:t>
            </a:r>
            <a:r>
              <a:rPr lang="ru-RU" sz="1600" dirty="0"/>
              <a:t> </a:t>
            </a:r>
          </a:p>
          <a:p>
            <a:pPr marL="285743" indent="-285743">
              <a:buFont typeface="Arial" panose="020B0604020202020204" pitchFamily="34" charset="0"/>
              <a:buChar char="•"/>
            </a:pPr>
            <a:r>
              <a:rPr lang="ru-RU" sz="1600" dirty="0"/>
              <a:t>Экскурсовод рассказывала нам про места обитания животных и их особенности </a:t>
            </a:r>
            <a:r>
              <a:rPr lang="ru-RU" sz="1600" i="1" dirty="0"/>
              <a:t>(экскурсовод расскажет нам интересные вещи про животных).</a:t>
            </a:r>
            <a:r>
              <a:rPr lang="ru-RU" sz="1600" dirty="0"/>
              <a:t> </a:t>
            </a:r>
          </a:p>
          <a:p>
            <a:pPr marL="285743" indent="-285743">
              <a:buFont typeface="Arial" panose="020B0604020202020204" pitchFamily="34" charset="0"/>
              <a:buChar char="•"/>
            </a:pPr>
            <a:r>
              <a:rPr lang="ru-RU" sz="1600" dirty="0"/>
              <a:t>Мы внимательно слушали ее и отвечали на вопросы </a:t>
            </a:r>
            <a:r>
              <a:rPr lang="ru-RU" sz="1600" i="1" dirty="0"/>
              <a:t>(мы постараемся внимательно слушать ее и отвечать на вопросы).</a:t>
            </a:r>
            <a:r>
              <a:rPr lang="ru-RU" sz="1600" dirty="0"/>
              <a:t> </a:t>
            </a:r>
          </a:p>
          <a:p>
            <a:pPr marL="285743" indent="-285743">
              <a:buFont typeface="Arial" panose="020B0604020202020204" pitchFamily="34" charset="0"/>
              <a:buChar char="•"/>
            </a:pPr>
            <a:r>
              <a:rPr lang="ru-RU" sz="1600" dirty="0"/>
              <a:t>Нам очень понравилось в зоопарке, и мы хотим прийти сюда еще раз! </a:t>
            </a:r>
            <a:r>
              <a:rPr lang="ru-RU" sz="1600" i="1" dirty="0"/>
              <a:t>(Если нам понравится в зоопарке, мы придем сюда еще раз).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54373842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 txBox="1">
            <a:spLocks/>
          </p:cNvSpPr>
          <p:nvPr/>
        </p:nvSpPr>
        <p:spPr>
          <a:xfrm>
            <a:off x="2559030" y="2163895"/>
            <a:ext cx="3411438" cy="923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9" name="Название 1"/>
          <p:cNvSpPr txBox="1">
            <a:spLocks/>
          </p:cNvSpPr>
          <p:nvPr/>
        </p:nvSpPr>
        <p:spPr>
          <a:xfrm>
            <a:off x="531708" y="1625122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0" name="Название 1"/>
          <p:cNvSpPr txBox="1">
            <a:spLocks/>
          </p:cNvSpPr>
          <p:nvPr/>
        </p:nvSpPr>
        <p:spPr>
          <a:xfrm>
            <a:off x="531708" y="2888783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pic>
        <p:nvPicPr>
          <p:cNvPr id="13" name="Изображение 12"/>
          <p:cNvPicPr>
            <a:picLocks noChangeAspect="1"/>
          </p:cNvPicPr>
          <p:nvPr/>
        </p:nvPicPr>
        <p:blipFill rotWithShape="1">
          <a:blip r:embed="rId3"/>
          <a:srcRect b="28201"/>
          <a:stretch/>
        </p:blipFill>
        <p:spPr>
          <a:xfrm>
            <a:off x="300093" y="901591"/>
            <a:ext cx="8329557" cy="3065454"/>
          </a:xfrm>
          <a:prstGeom prst="rect">
            <a:avLst/>
          </a:prstGeom>
        </p:spPr>
      </p:pic>
      <p:pic>
        <p:nvPicPr>
          <p:cNvPr id="14" name="Изображение 13" descr="LOGO-0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000" y="3851382"/>
            <a:ext cx="1080000" cy="1080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66825" y="24428"/>
            <a:ext cx="66171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42AD"/>
                </a:solidFill>
              </a:rPr>
              <a:t>Анкетирование родителей по итогу реализации программы «Идем в музей!»</a:t>
            </a:r>
          </a:p>
          <a:p>
            <a:r>
              <a:rPr lang="ru-RU" i="1" dirty="0"/>
              <a:t>В какой сфере, на ваш взгляд, за годы учебы в начальной школе произошел наибольший прогресс у вашего ребенка, который заметен при посещении общественных мест?</a:t>
            </a:r>
            <a:endParaRPr lang="ru-RU" b="1" i="1" dirty="0">
              <a:solidFill>
                <a:srgbClr val="0042AD"/>
              </a:solidFill>
            </a:endParaRPr>
          </a:p>
          <a:p>
            <a:endParaRPr lang="ru-RU" b="1" dirty="0">
              <a:solidFill>
                <a:srgbClr val="0042AD"/>
              </a:solidFill>
            </a:endParaRPr>
          </a:p>
        </p:txBody>
      </p:sp>
      <p:graphicFrame>
        <p:nvGraphicFramePr>
          <p:cNvPr id="11" name="Chart 10"/>
          <p:cNvGraphicFramePr>
            <a:graphicFrameLocks/>
          </p:cNvGraphicFramePr>
          <p:nvPr/>
        </p:nvGraphicFramePr>
        <p:xfrm>
          <a:off x="843501" y="1472308"/>
          <a:ext cx="7106061" cy="34684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96454476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 txBox="1">
            <a:spLocks/>
          </p:cNvSpPr>
          <p:nvPr/>
        </p:nvSpPr>
        <p:spPr>
          <a:xfrm>
            <a:off x="2559030" y="2163895"/>
            <a:ext cx="3411438" cy="923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9" name="Название 1"/>
          <p:cNvSpPr txBox="1">
            <a:spLocks/>
          </p:cNvSpPr>
          <p:nvPr/>
        </p:nvSpPr>
        <p:spPr>
          <a:xfrm>
            <a:off x="531708" y="1625122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0" name="Название 1"/>
          <p:cNvSpPr txBox="1">
            <a:spLocks/>
          </p:cNvSpPr>
          <p:nvPr/>
        </p:nvSpPr>
        <p:spPr>
          <a:xfrm>
            <a:off x="531708" y="2888783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pic>
        <p:nvPicPr>
          <p:cNvPr id="13" name="Изображение 12"/>
          <p:cNvPicPr>
            <a:picLocks noChangeAspect="1"/>
          </p:cNvPicPr>
          <p:nvPr/>
        </p:nvPicPr>
        <p:blipFill rotWithShape="1">
          <a:blip r:embed="rId3"/>
          <a:srcRect b="28201"/>
          <a:stretch/>
        </p:blipFill>
        <p:spPr>
          <a:xfrm>
            <a:off x="300093" y="901591"/>
            <a:ext cx="8329557" cy="3065454"/>
          </a:xfrm>
          <a:prstGeom prst="rect">
            <a:avLst/>
          </a:prstGeom>
        </p:spPr>
      </p:pic>
      <p:pic>
        <p:nvPicPr>
          <p:cNvPr id="14" name="Изображение 13" descr="LOGO-0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000" y="3851382"/>
            <a:ext cx="1080000" cy="1080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66825" y="24428"/>
            <a:ext cx="66171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42AD"/>
                </a:solidFill>
              </a:rPr>
              <a:t>Анкетирование родителей по итогу реализации программы «Идем в музей!»</a:t>
            </a:r>
          </a:p>
          <a:p>
            <a:endParaRPr lang="ru-RU" b="1" dirty="0">
              <a:solidFill>
                <a:srgbClr val="0042AD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1708" y="1600807"/>
            <a:ext cx="4572000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dirty="0"/>
              <a:t>«Сейчас он спокойно ведет себя во время экскурсии. Раньше мог уйти или закричать»</a:t>
            </a:r>
          </a:p>
        </p:txBody>
      </p:sp>
      <p:sp>
        <p:nvSpPr>
          <p:cNvPr id="4" name="Rectangle 3"/>
          <p:cNvSpPr/>
          <p:nvPr/>
        </p:nvSpPr>
        <p:spPr>
          <a:xfrm>
            <a:off x="3444948" y="564522"/>
            <a:ext cx="4572000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dirty="0"/>
              <a:t>«Заинтересованность в следующем походе в музей, внимательность, желание похода в новые места»</a:t>
            </a:r>
          </a:p>
        </p:txBody>
      </p:sp>
      <p:sp>
        <p:nvSpPr>
          <p:cNvPr id="5" name="Rectangle 4"/>
          <p:cNvSpPr/>
          <p:nvPr/>
        </p:nvSpPr>
        <p:spPr>
          <a:xfrm>
            <a:off x="3444948" y="2302692"/>
            <a:ext cx="457200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dirty="0"/>
              <a:t>«О нас (родителях, таких детей) помнят и помогают! Спокойствие, что о нас помнят!»</a:t>
            </a:r>
          </a:p>
        </p:txBody>
      </p:sp>
      <p:sp>
        <p:nvSpPr>
          <p:cNvPr id="7" name="Rectangle 6"/>
          <p:cNvSpPr/>
          <p:nvPr/>
        </p:nvSpPr>
        <p:spPr>
          <a:xfrm>
            <a:off x="531708" y="3074323"/>
            <a:ext cx="5326832" cy="120032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/>
              <a:t>«Было очень интересно вместе с ребёнком посещать музеи. Смотреть на его реакцию. Он во время экскурсии и после неё задавал очень много вопросов»</a:t>
            </a:r>
          </a:p>
        </p:txBody>
      </p:sp>
      <p:sp>
        <p:nvSpPr>
          <p:cNvPr id="8" name="Rectangle 7"/>
          <p:cNvSpPr/>
          <p:nvPr/>
        </p:nvSpPr>
        <p:spPr>
          <a:xfrm>
            <a:off x="3312000" y="4359614"/>
            <a:ext cx="457200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dirty="0"/>
              <a:t>«Да, ребёнку было комфортно посещать новое место с одноклассниками»</a:t>
            </a:r>
          </a:p>
        </p:txBody>
      </p:sp>
    </p:spTree>
    <p:extLst>
      <p:ext uri="{BB962C8B-B14F-4D97-AF65-F5344CB8AC3E}">
        <p14:creationId xmlns:p14="http://schemas.microsoft.com/office/powerpoint/2010/main" val="352267313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 txBox="1">
            <a:spLocks/>
          </p:cNvSpPr>
          <p:nvPr/>
        </p:nvSpPr>
        <p:spPr>
          <a:xfrm>
            <a:off x="2559030" y="2163895"/>
            <a:ext cx="3411438" cy="923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9" name="Название 1"/>
          <p:cNvSpPr txBox="1">
            <a:spLocks/>
          </p:cNvSpPr>
          <p:nvPr/>
        </p:nvSpPr>
        <p:spPr>
          <a:xfrm>
            <a:off x="531708" y="1625122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0" name="Название 1"/>
          <p:cNvSpPr txBox="1">
            <a:spLocks/>
          </p:cNvSpPr>
          <p:nvPr/>
        </p:nvSpPr>
        <p:spPr>
          <a:xfrm>
            <a:off x="531708" y="2888783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2" name="Название 1"/>
          <p:cNvSpPr txBox="1">
            <a:spLocks/>
          </p:cNvSpPr>
          <p:nvPr/>
        </p:nvSpPr>
        <p:spPr>
          <a:xfrm>
            <a:off x="1077323" y="221107"/>
            <a:ext cx="1894477" cy="4837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1400" dirty="0">
              <a:solidFill>
                <a:schemeClr val="bg1">
                  <a:lumMod val="50000"/>
                </a:schemeClr>
              </a:solidFill>
              <a:latin typeface="GothamPro"/>
              <a:cs typeface="GothamPro"/>
            </a:endParaRPr>
          </a:p>
        </p:txBody>
      </p:sp>
      <p:pic>
        <p:nvPicPr>
          <p:cNvPr id="13" name="Изображение 12"/>
          <p:cNvPicPr>
            <a:picLocks noChangeAspect="1"/>
          </p:cNvPicPr>
          <p:nvPr/>
        </p:nvPicPr>
        <p:blipFill rotWithShape="1">
          <a:blip r:embed="rId3"/>
          <a:srcRect b="28201"/>
          <a:stretch/>
        </p:blipFill>
        <p:spPr>
          <a:xfrm>
            <a:off x="300093" y="901591"/>
            <a:ext cx="8329557" cy="3065454"/>
          </a:xfrm>
          <a:prstGeom prst="rect">
            <a:avLst/>
          </a:prstGeom>
        </p:spPr>
      </p:pic>
      <p:pic>
        <p:nvPicPr>
          <p:cNvPr id="14" name="Изображение 13" descr="LOGO-0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000" y="3851382"/>
            <a:ext cx="1080000" cy="108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62075" y="381684"/>
            <a:ext cx="6398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42AD"/>
                </a:solidFill>
              </a:rPr>
              <a:t>Основные стратегии успешной интеграции человека с РАС в социокультурную среду</a:t>
            </a:r>
            <a:endParaRPr lang="ru-RU" sz="2000" dirty="0">
              <a:solidFill>
                <a:srgbClr val="0042AD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00175" y="1457622"/>
            <a:ext cx="63219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/>
              <a:t>Предварительная подготовка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Четкая структура мероприятия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Четко обозначенные правила поведения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Наличие визуальной поддержки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Использование подсказок в коммуникации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Адаптация материалов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Создание </a:t>
            </a:r>
            <a:r>
              <a:rPr lang="ru-RU" b="1" dirty="0"/>
              <a:t>мотивации</a:t>
            </a:r>
            <a:r>
              <a:rPr lang="ru-RU" dirty="0"/>
              <a:t> для обучения, общения, взаимодействия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Наличие </a:t>
            </a:r>
            <a:r>
              <a:rPr lang="ru-RU" b="1" dirty="0" err="1"/>
              <a:t>тьютора</a:t>
            </a:r>
            <a:endParaRPr lang="ru-RU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670345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 txBox="1">
            <a:spLocks/>
          </p:cNvSpPr>
          <p:nvPr/>
        </p:nvSpPr>
        <p:spPr>
          <a:xfrm>
            <a:off x="2559030" y="2163895"/>
            <a:ext cx="3411438" cy="923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9" name="Название 1"/>
          <p:cNvSpPr txBox="1">
            <a:spLocks/>
          </p:cNvSpPr>
          <p:nvPr/>
        </p:nvSpPr>
        <p:spPr>
          <a:xfrm>
            <a:off x="531708" y="1625122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0" name="Название 1"/>
          <p:cNvSpPr txBox="1">
            <a:spLocks/>
          </p:cNvSpPr>
          <p:nvPr/>
        </p:nvSpPr>
        <p:spPr>
          <a:xfrm>
            <a:off x="531708" y="2888783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2" name="Название 1"/>
          <p:cNvSpPr txBox="1">
            <a:spLocks/>
          </p:cNvSpPr>
          <p:nvPr/>
        </p:nvSpPr>
        <p:spPr>
          <a:xfrm>
            <a:off x="1077322" y="621435"/>
            <a:ext cx="6542678" cy="7127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1900" b="1" dirty="0">
              <a:solidFill>
                <a:srgbClr val="0042AD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3" name="Изображение 12"/>
          <p:cNvPicPr>
            <a:picLocks noChangeAspect="1"/>
          </p:cNvPicPr>
          <p:nvPr/>
        </p:nvPicPr>
        <p:blipFill rotWithShape="1">
          <a:blip r:embed="rId3"/>
          <a:srcRect b="28201"/>
          <a:stretch/>
        </p:blipFill>
        <p:spPr>
          <a:xfrm>
            <a:off x="307975" y="977791"/>
            <a:ext cx="8329557" cy="3065454"/>
          </a:xfrm>
          <a:prstGeom prst="rect">
            <a:avLst/>
          </a:prstGeom>
        </p:spPr>
      </p:pic>
      <p:pic>
        <p:nvPicPr>
          <p:cNvPr id="14" name="Изображение 13" descr="LOGO-0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000" y="3851382"/>
            <a:ext cx="1080000" cy="1080000"/>
          </a:xfrm>
          <a:prstGeom prst="rect">
            <a:avLst/>
          </a:prstGeom>
        </p:spPr>
      </p:pic>
      <p:sp>
        <p:nvSpPr>
          <p:cNvPr id="2" name="AutoShape 2" descr="Диаграмма ответов в Формах. Вопрос: 5. Каких знаний об инклюзии вам не хватает? Что бы вы хотели узнать для совершенствования инклюзивной работы с детьми с РАС в первую очередь?. Количество ответов: 139&amp;nbsp;ответов."/>
          <p:cNvSpPr>
            <a:spLocks noChangeAspect="1" noChangeArrowheads="1"/>
          </p:cNvSpPr>
          <p:nvPr/>
        </p:nvSpPr>
        <p:spPr bwMode="auto">
          <a:xfrm>
            <a:off x="155575" y="841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Rectangle 2"/>
          <p:cNvSpPr/>
          <p:nvPr/>
        </p:nvSpPr>
        <p:spPr>
          <a:xfrm>
            <a:off x="1077322" y="425582"/>
            <a:ext cx="73466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42AD"/>
                </a:solidFill>
              </a:rPr>
              <a:t>Социальные эффекты от реализации инклюзивных музейных программ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7323" y="1334147"/>
            <a:ext cx="680667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dirty="0"/>
              <a:t>Формирование благоприятных условий для культурного досуга семей, воспитывающих детей с инвалидностью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dirty="0"/>
              <a:t>Реализация новых форм деятельности и способов самовыражения 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dirty="0"/>
              <a:t>Содействие реализации творческого потенциала детей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dirty="0"/>
              <a:t>Повышение познавательной активности детей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dirty="0"/>
              <a:t>Улучшение навыков социального взаимодействия, ощущение причастности к общему делу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dirty="0"/>
              <a:t>Расширение круга интересов и повышение самооценки детей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dirty="0"/>
              <a:t>Повышение уровня адаптации детей в общественном, в </a:t>
            </a:r>
            <a:r>
              <a:rPr lang="ru-RU" dirty="0" err="1"/>
              <a:t>т.ч</a:t>
            </a:r>
            <a:r>
              <a:rPr lang="ru-RU" dirty="0"/>
              <a:t>. городском, пространстве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dirty="0"/>
              <a:t>Положительные изменения в восприятии детей с инвалидностью окружающими</a:t>
            </a:r>
          </a:p>
        </p:txBody>
      </p:sp>
      <p:sp>
        <p:nvSpPr>
          <p:cNvPr id="5" name="Rectangle 4"/>
          <p:cNvSpPr/>
          <p:nvPr/>
        </p:nvSpPr>
        <p:spPr>
          <a:xfrm>
            <a:off x="4453217" y="238708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5954740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 txBox="1">
            <a:spLocks/>
          </p:cNvSpPr>
          <p:nvPr/>
        </p:nvSpPr>
        <p:spPr>
          <a:xfrm>
            <a:off x="2559030" y="2163895"/>
            <a:ext cx="3411438" cy="923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9" name="Название 1"/>
          <p:cNvSpPr txBox="1">
            <a:spLocks/>
          </p:cNvSpPr>
          <p:nvPr/>
        </p:nvSpPr>
        <p:spPr>
          <a:xfrm>
            <a:off x="531708" y="1625122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0" name="Название 1"/>
          <p:cNvSpPr txBox="1">
            <a:spLocks/>
          </p:cNvSpPr>
          <p:nvPr/>
        </p:nvSpPr>
        <p:spPr>
          <a:xfrm>
            <a:off x="531708" y="2888783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pic>
        <p:nvPicPr>
          <p:cNvPr id="13" name="Изображение 12"/>
          <p:cNvPicPr>
            <a:picLocks noChangeAspect="1"/>
          </p:cNvPicPr>
          <p:nvPr/>
        </p:nvPicPr>
        <p:blipFill rotWithShape="1">
          <a:blip r:embed="rId3"/>
          <a:srcRect b="28201"/>
          <a:stretch/>
        </p:blipFill>
        <p:spPr>
          <a:xfrm>
            <a:off x="300093" y="901591"/>
            <a:ext cx="8329557" cy="3065454"/>
          </a:xfrm>
          <a:prstGeom prst="rect">
            <a:avLst/>
          </a:prstGeom>
        </p:spPr>
      </p:pic>
      <p:pic>
        <p:nvPicPr>
          <p:cNvPr id="14" name="Изображение 13" descr="LOGO-0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000" y="3851382"/>
            <a:ext cx="1080000" cy="1080000"/>
          </a:xfrm>
          <a:prstGeom prst="rect">
            <a:avLst/>
          </a:prstGeom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57200" y="275748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41467" y="258630"/>
            <a:ext cx="6246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42AD"/>
                </a:solidFill>
                <a:latin typeface="GothamPro"/>
              </a:rPr>
              <a:t>Календарный план воспитательной работы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41467" y="698063"/>
            <a:ext cx="7130029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GothamPro"/>
              </a:rPr>
              <a:t>Виды деятельности:</a:t>
            </a:r>
          </a:p>
          <a:p>
            <a:endParaRPr lang="ru-RU" b="1" dirty="0">
              <a:latin typeface="GothamPr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GothamPro"/>
              </a:rPr>
              <a:t>Урочная деятельность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GothamPro"/>
              </a:rPr>
              <a:t>Внеурочная деятельность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GothamPro"/>
              </a:rPr>
              <a:t>Основные школьные дела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GothamPro"/>
              </a:rPr>
              <a:t>Внешкольные мероприятия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GothamPro"/>
              </a:rPr>
              <a:t>Организация предметно-пространственной среды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GothamPro"/>
              </a:rPr>
              <a:t>Взаимодействие с родителями (законными представителями)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GothamPro"/>
              </a:rPr>
              <a:t>Самоуправление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GothamPro"/>
              </a:rPr>
              <a:t>Профилактика и безопасность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GothamPro"/>
              </a:rPr>
              <a:t>Социальное партнерство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GothamPro"/>
              </a:rPr>
              <a:t>Профориентация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GothamPro"/>
              </a:rPr>
              <a:t>Анализ воспитательного процесса</a:t>
            </a:r>
          </a:p>
        </p:txBody>
      </p:sp>
    </p:spTree>
    <p:extLst>
      <p:ext uri="{BB962C8B-B14F-4D97-AF65-F5344CB8AC3E}">
        <p14:creationId xmlns:p14="http://schemas.microsoft.com/office/powerpoint/2010/main" val="197262722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547056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0042AD"/>
                </a:solidFill>
                <a:latin typeface="+mn-lt"/>
                <a:ea typeface="+mn-ea"/>
                <a:cs typeface="+mn-cs"/>
              </a:rPr>
              <a:t>Методические пособия при участии экспертов </a:t>
            </a:r>
            <a:br>
              <a:rPr lang="ru-RU" sz="2800" b="1" dirty="0">
                <a:solidFill>
                  <a:srgbClr val="0042AD"/>
                </a:solidFill>
                <a:latin typeface="+mn-lt"/>
                <a:ea typeface="+mn-ea"/>
                <a:cs typeface="+mn-cs"/>
              </a:rPr>
            </a:br>
            <a:r>
              <a:rPr lang="ru-RU" sz="2800" b="1" dirty="0">
                <a:solidFill>
                  <a:srgbClr val="0042AD"/>
                </a:solidFill>
                <a:latin typeface="+mn-lt"/>
                <a:ea typeface="+mn-ea"/>
                <a:cs typeface="+mn-cs"/>
              </a:rPr>
              <a:t>ФРЦ МГППУ в сфере музейной инклюзии</a:t>
            </a:r>
          </a:p>
        </p:txBody>
      </p:sp>
      <p:pic>
        <p:nvPicPr>
          <p:cNvPr id="4098" name="Picture 2" descr="C:\Users\e_hil\Downloads\bogorad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7985" y="861305"/>
            <a:ext cx="2643414" cy="3420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e_hil\Downloads\APZNZA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997" y="893835"/>
            <a:ext cx="2425120" cy="3429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e_hil\Downloads\256580753_1121945348209797_7929539675926865630_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000714"/>
            <a:ext cx="2308958" cy="322805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фрц\обложка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493" y="1883614"/>
            <a:ext cx="2360429" cy="3356874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lh4.googleusercontent.com/0hKg9MzzLbHBuZ6Aj2uKaK0mYoLutlQkmfM84Y_imMVEMW-VlT3WHOXX4tgzDTWI8n8LfNiSprOHKx-hqQ_BPnEV_CzzMxwSZYf7uHqngvdvpRELqTL0eYTfV6wKsiUvfR-rJGG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572" y="2360429"/>
            <a:ext cx="1875945" cy="2783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8854EDD-65CC-5D57-9C29-E01685C2B6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5948" y="1980602"/>
            <a:ext cx="2239917" cy="3162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773007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 txBox="1">
            <a:spLocks/>
          </p:cNvSpPr>
          <p:nvPr/>
        </p:nvSpPr>
        <p:spPr>
          <a:xfrm>
            <a:off x="2559030" y="2163895"/>
            <a:ext cx="3411438" cy="923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9" name="Название 1"/>
          <p:cNvSpPr txBox="1">
            <a:spLocks/>
          </p:cNvSpPr>
          <p:nvPr/>
        </p:nvSpPr>
        <p:spPr>
          <a:xfrm>
            <a:off x="531708" y="1625122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0" name="Название 1"/>
          <p:cNvSpPr txBox="1">
            <a:spLocks/>
          </p:cNvSpPr>
          <p:nvPr/>
        </p:nvSpPr>
        <p:spPr>
          <a:xfrm>
            <a:off x="531708" y="2888783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2" name="Название 1"/>
          <p:cNvSpPr txBox="1">
            <a:spLocks/>
          </p:cNvSpPr>
          <p:nvPr/>
        </p:nvSpPr>
        <p:spPr>
          <a:xfrm>
            <a:off x="1077322" y="621435"/>
            <a:ext cx="6542678" cy="7127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1900" b="1" dirty="0">
              <a:solidFill>
                <a:srgbClr val="0042AD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3" name="Изображение 12"/>
          <p:cNvPicPr>
            <a:picLocks noChangeAspect="1"/>
          </p:cNvPicPr>
          <p:nvPr/>
        </p:nvPicPr>
        <p:blipFill rotWithShape="1">
          <a:blip r:embed="rId3"/>
          <a:srcRect b="28201"/>
          <a:stretch/>
        </p:blipFill>
        <p:spPr>
          <a:xfrm>
            <a:off x="307975" y="977791"/>
            <a:ext cx="8329557" cy="3065454"/>
          </a:xfrm>
          <a:prstGeom prst="rect">
            <a:avLst/>
          </a:prstGeom>
        </p:spPr>
      </p:pic>
      <p:pic>
        <p:nvPicPr>
          <p:cNvPr id="14" name="Изображение 13" descr="LOGO-0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000" y="3851382"/>
            <a:ext cx="1080000" cy="1080000"/>
          </a:xfrm>
          <a:prstGeom prst="rect">
            <a:avLst/>
          </a:prstGeom>
        </p:spPr>
      </p:pic>
      <p:sp>
        <p:nvSpPr>
          <p:cNvPr id="2" name="AutoShape 2" descr="Диаграмма ответов в Формах. Вопрос: 5. Каких знаний об инклюзии вам не хватает? Что бы вы хотели узнать для совершенствования инклюзивной работы с детьми с РАС в первую очередь?. Количество ответов: 139&amp;nbsp;ответов."/>
          <p:cNvSpPr>
            <a:spLocks noChangeAspect="1" noChangeArrowheads="1"/>
          </p:cNvSpPr>
          <p:nvPr/>
        </p:nvSpPr>
        <p:spPr bwMode="auto">
          <a:xfrm>
            <a:off x="155575" y="841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Rectangle 2"/>
          <p:cNvSpPr/>
          <p:nvPr/>
        </p:nvSpPr>
        <p:spPr>
          <a:xfrm>
            <a:off x="1077323" y="0"/>
            <a:ext cx="73466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42AD"/>
                </a:solidFill>
              </a:rPr>
              <a:t>Описание и эффективность практики социокультурной интеграции для обучающихся с РАС: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9414" y="867451"/>
            <a:ext cx="6806678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1400" dirty="0" err="1"/>
              <a:t>Манелис</a:t>
            </a:r>
            <a:r>
              <a:rPr lang="ru-RU" sz="1400" dirty="0"/>
              <a:t> Н.Г., Хилькевич Е.В., Сорокин А.Б. </a:t>
            </a:r>
            <a:r>
              <a:rPr lang="ru-RU" sz="1400" b="1" dirty="0"/>
              <a:t>Особенности организации внешкольных мероприятий для обучающихся с РАС в музеях. </a:t>
            </a:r>
            <a:r>
              <a:rPr lang="ru-RU" sz="1400" dirty="0"/>
              <a:t>Методические рекомендации / Под общ. ред. А.В. Хаустова, Н.Г. </a:t>
            </a:r>
            <a:r>
              <a:rPr lang="ru-RU" sz="1400" dirty="0" err="1"/>
              <a:t>Манелис</a:t>
            </a:r>
            <a:r>
              <a:rPr lang="ru-RU" sz="1400" dirty="0"/>
              <a:t>. – М.: ФГБОУ ВО МГППУ, 2019. – 151 с. </a:t>
            </a:r>
            <a:r>
              <a:rPr lang="en-US" sz="1400" dirty="0">
                <a:hlinkClick r:id="rId5"/>
              </a:rPr>
              <a:t>https://autism-frc.ru/ckeditor_assets/attachments/3877/osobennosti_organizatsii_vneshkol_meropriyatiy_2021_compressed_1.pdf</a:t>
            </a:r>
            <a:endParaRPr lang="ru-RU" sz="1400" dirty="0"/>
          </a:p>
          <a:p>
            <a:pPr marL="342900" lvl="0" indent="-342900">
              <a:buFont typeface="+mj-lt"/>
              <a:buAutoNum type="arabicPeriod"/>
            </a:pPr>
            <a:r>
              <a:rPr lang="ru-RU" sz="1400" dirty="0"/>
              <a:t>Хилькевич Е.В. </a:t>
            </a:r>
            <a:r>
              <a:rPr lang="ru-RU" sz="1400" b="1" dirty="0"/>
              <a:t>Социальные истории и инструменты визуальной поддержки в музеях: </a:t>
            </a:r>
            <a:r>
              <a:rPr lang="ru-RU" sz="1400" dirty="0"/>
              <a:t>Методическое пособие. Под общ. ред. </a:t>
            </a:r>
            <a:r>
              <a:rPr lang="ru-RU" sz="1400" dirty="0" err="1"/>
              <a:t>Халиковой</a:t>
            </a:r>
            <a:r>
              <a:rPr lang="ru-RU" sz="1400" dirty="0"/>
              <a:t> Д. Р., Черкасовой Н. В., Хаустова А. В. М.: ФРЦ ФГБОУ ВО МГППУ, 2022. 103 с. </a:t>
            </a:r>
            <a:r>
              <a:rPr lang="en-US" sz="1400" dirty="0">
                <a:hlinkClick r:id="rId6"/>
              </a:rPr>
              <a:t>https://autism-frc.ru/ckeditor_assets/attachments/3879/metodicheskoe-posobie_fin_2.pdf</a:t>
            </a:r>
            <a:endParaRPr lang="ru-RU" sz="1400" dirty="0"/>
          </a:p>
          <a:p>
            <a:pPr marL="342900" lvl="0" indent="-342900">
              <a:buFont typeface="+mj-lt"/>
              <a:buAutoNum type="arabicPeriod"/>
            </a:pPr>
            <a:r>
              <a:rPr lang="ru-RU" sz="1400" dirty="0"/>
              <a:t>Хилькевич Е.В. </a:t>
            </a:r>
            <a:r>
              <a:rPr lang="ru-RU" sz="1400" b="1" dirty="0"/>
              <a:t>Внеурочная деятельность обучающихся с РАС и оценка эффективности ее реализации на примере программы «Идем в музей!» </a:t>
            </a:r>
            <a:r>
              <a:rPr lang="ru-RU" sz="1400" dirty="0"/>
              <a:t>// Аутизм и нарушения развития. 2021. Том 19. № 4. С. 62–69. </a:t>
            </a:r>
            <a:r>
              <a:rPr lang="en-US" sz="1400" dirty="0">
                <a:hlinkClick r:id="rId7"/>
              </a:rPr>
              <a:t>https://psyjournals.ru/files/126466/autdd_2021_n4_hilkevich.pdf</a:t>
            </a:r>
            <a:endParaRPr lang="ru-RU" sz="1400" dirty="0"/>
          </a:p>
          <a:p>
            <a:pPr marL="342900" lvl="0" indent="-342900">
              <a:buFont typeface="+mj-lt"/>
              <a:buAutoNum type="arabicPeriod"/>
            </a:pPr>
            <a:r>
              <a:rPr lang="ru-RU" sz="1400" dirty="0"/>
              <a:t>Давыдова Е.Ю., Хилькевич Е.В., Хаустов А.В., Давыдов Д.В., Сорокин А.Б. </a:t>
            </a:r>
            <a:r>
              <a:rPr lang="ru-RU" sz="1400" b="1" dirty="0"/>
              <a:t>Проблемы организации инклюзивной среды для работы с детьми с РАС в музеях различного профиля </a:t>
            </a:r>
            <a:r>
              <a:rPr lang="ru-RU" sz="1400" dirty="0"/>
              <a:t>// Консультативная психология и психотерапия. 2021. Том 29. № 4. С. 95–110. doi:10.17759/cpp.2021290406 </a:t>
            </a:r>
            <a:r>
              <a:rPr lang="en-US" sz="1400" dirty="0">
                <a:hlinkClick r:id="rId8"/>
              </a:rPr>
              <a:t>https://psyjournals.ru/files/126853/cpp_2021_n4_Davydova_et_al.pdf</a:t>
            </a:r>
            <a:endParaRPr lang="ru-RU" sz="1400" dirty="0"/>
          </a:p>
          <a:p>
            <a:pPr marL="342900" indent="-342900">
              <a:buFont typeface="+mj-lt"/>
              <a:buAutoNum type="arabicPeriod"/>
            </a:pPr>
            <a:endParaRPr lang="ru-RU" sz="1400" dirty="0"/>
          </a:p>
          <a:p>
            <a:pPr lvl="0"/>
            <a:endParaRPr lang="ru-RU" dirty="0"/>
          </a:p>
        </p:txBody>
      </p:sp>
      <p:sp>
        <p:nvSpPr>
          <p:cNvPr id="5" name="Rectangle 4"/>
          <p:cNvSpPr/>
          <p:nvPr/>
        </p:nvSpPr>
        <p:spPr>
          <a:xfrm>
            <a:off x="4453217" y="238708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75672420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Изображение 7" descr="Autism_template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8"/>
            <a:ext cx="9144000" cy="5140822"/>
          </a:xfrm>
          <a:prstGeom prst="rect">
            <a:avLst/>
          </a:prstGeom>
        </p:spPr>
      </p:pic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-187778" y="416562"/>
            <a:ext cx="5032963" cy="923926"/>
          </a:xfrm>
        </p:spPr>
        <p:txBody>
          <a:bodyPr>
            <a:normAutofit/>
          </a:bodyPr>
          <a:lstStyle/>
          <a:p>
            <a:r>
              <a:rPr lang="ru-RU" sz="2250" dirty="0">
                <a:latin typeface="GothamPro"/>
                <a:cs typeface="GothamPro"/>
              </a:rPr>
              <a:t>СПАСИБО!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F1CEF5-6EE0-D221-6412-7C6A3313F1DB}"/>
              </a:ext>
            </a:extLst>
          </p:cNvPr>
          <p:cNvSpPr txBox="1"/>
          <p:nvPr/>
        </p:nvSpPr>
        <p:spPr>
          <a:xfrm>
            <a:off x="400050" y="1510393"/>
            <a:ext cx="409030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Федеральный ресурсный центр по организации комплексного сопровождения детей с РАС МГППУ</a:t>
            </a:r>
          </a:p>
          <a:p>
            <a:r>
              <a:rPr lang="en-US" dirty="0">
                <a:hlinkClick r:id="rId3"/>
              </a:rPr>
              <a:t>https://autism-frc.ru/</a:t>
            </a:r>
            <a:endParaRPr lang="ru-RU" dirty="0"/>
          </a:p>
          <a:p>
            <a:r>
              <a:rPr lang="ru-RU" dirty="0"/>
              <a:t>Электронная почта:</a:t>
            </a:r>
          </a:p>
          <a:p>
            <a:r>
              <a:rPr lang="ru-RU" dirty="0">
                <a:hlinkClick r:id="rId4"/>
              </a:rPr>
              <a:t>autism.frc@mgppu.ru</a:t>
            </a:r>
            <a:endParaRPr lang="ru-RU" dirty="0"/>
          </a:p>
          <a:p>
            <a:r>
              <a:rPr lang="ru-RU" dirty="0"/>
              <a:t>Страница VK:</a:t>
            </a:r>
          </a:p>
          <a:p>
            <a:r>
              <a:rPr lang="ru-RU" dirty="0">
                <a:hlinkClick r:id="rId5"/>
              </a:rPr>
              <a:t>www.vk.com/autism.mgppu</a:t>
            </a:r>
            <a:endParaRPr lang="ru-RU" dirty="0"/>
          </a:p>
          <a:p>
            <a:r>
              <a:rPr lang="ru-RU" dirty="0"/>
              <a:t>Телеграм:</a:t>
            </a:r>
          </a:p>
          <a:p>
            <a:r>
              <a:rPr lang="en-US" dirty="0">
                <a:hlinkClick r:id="rId6"/>
              </a:rPr>
              <a:t>https://t.me/autism_frc</a:t>
            </a:r>
            <a:endParaRPr lang="ru-RU" dirty="0"/>
          </a:p>
          <a:p>
            <a:r>
              <a:rPr lang="ru-RU" dirty="0"/>
              <a:t>Телефоны:</a:t>
            </a:r>
          </a:p>
          <a:p>
            <a:r>
              <a:rPr lang="ru-RU" dirty="0"/>
              <a:t>+7 495 619 21 88</a:t>
            </a:r>
          </a:p>
          <a:p>
            <a:r>
              <a:rPr lang="ru-RU" dirty="0"/>
              <a:t>+7 926 852 88 99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862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 txBox="1">
            <a:spLocks/>
          </p:cNvSpPr>
          <p:nvPr/>
        </p:nvSpPr>
        <p:spPr>
          <a:xfrm>
            <a:off x="2559030" y="2163895"/>
            <a:ext cx="3411438" cy="923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9" name="Название 1"/>
          <p:cNvSpPr txBox="1">
            <a:spLocks/>
          </p:cNvSpPr>
          <p:nvPr/>
        </p:nvSpPr>
        <p:spPr>
          <a:xfrm>
            <a:off x="531708" y="1625122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sp>
        <p:nvSpPr>
          <p:cNvPr id="10" name="Название 1"/>
          <p:cNvSpPr txBox="1">
            <a:spLocks/>
          </p:cNvSpPr>
          <p:nvPr/>
        </p:nvSpPr>
        <p:spPr>
          <a:xfrm>
            <a:off x="531708" y="2888783"/>
            <a:ext cx="311793" cy="63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250" dirty="0">
              <a:latin typeface="GothamPro"/>
              <a:cs typeface="GothamPro"/>
            </a:endParaRPr>
          </a:p>
        </p:txBody>
      </p:sp>
      <p:pic>
        <p:nvPicPr>
          <p:cNvPr id="13" name="Изображение 12"/>
          <p:cNvPicPr>
            <a:picLocks noChangeAspect="1"/>
          </p:cNvPicPr>
          <p:nvPr/>
        </p:nvPicPr>
        <p:blipFill rotWithShape="1">
          <a:blip r:embed="rId3"/>
          <a:srcRect b="28201"/>
          <a:stretch/>
        </p:blipFill>
        <p:spPr>
          <a:xfrm>
            <a:off x="300093" y="901591"/>
            <a:ext cx="8329557" cy="3065454"/>
          </a:xfrm>
          <a:prstGeom prst="rect">
            <a:avLst/>
          </a:prstGeom>
        </p:spPr>
      </p:pic>
      <p:pic>
        <p:nvPicPr>
          <p:cNvPr id="14" name="Изображение 13" descr="LOGO-0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000" y="3851382"/>
            <a:ext cx="1080000" cy="1080000"/>
          </a:xfrm>
          <a:prstGeom prst="rect">
            <a:avLst/>
          </a:prstGeom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57200" y="275748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568056346"/>
              </p:ext>
            </p:extLst>
          </p:nvPr>
        </p:nvGraphicFramePr>
        <p:xfrm>
          <a:off x="1685580" y="400765"/>
          <a:ext cx="5739789" cy="3212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1" name="Oval 10"/>
          <p:cNvSpPr/>
          <p:nvPr/>
        </p:nvSpPr>
        <p:spPr>
          <a:xfrm>
            <a:off x="1775533" y="3613533"/>
            <a:ext cx="2689338" cy="142117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Педагогическое наблюдение</a:t>
            </a:r>
          </a:p>
        </p:txBody>
      </p:sp>
      <p:sp>
        <p:nvSpPr>
          <p:cNvPr id="15" name="Oval 14"/>
          <p:cNvSpPr/>
          <p:nvPr/>
        </p:nvSpPr>
        <p:spPr>
          <a:xfrm>
            <a:off x="4825388" y="3613533"/>
            <a:ext cx="2599981" cy="128577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Анкетирование и беседы с обучающимися и родителями</a:t>
            </a:r>
          </a:p>
        </p:txBody>
      </p:sp>
    </p:spTree>
    <p:extLst>
      <p:ext uri="{BB962C8B-B14F-4D97-AF65-F5344CB8AC3E}">
        <p14:creationId xmlns:p14="http://schemas.microsoft.com/office/powerpoint/2010/main" val="41448065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26411</TotalTime>
  <Words>3985</Words>
  <Application>Microsoft Office PowerPoint</Application>
  <PresentationFormat>On-screen Show (16:9)</PresentationFormat>
  <Paragraphs>548</Paragraphs>
  <Slides>82</Slides>
  <Notes>51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82</vt:i4>
      </vt:variant>
    </vt:vector>
  </HeadingPairs>
  <TitlesOfParts>
    <vt:vector size="88" baseType="lpstr">
      <vt:lpstr>Arial</vt:lpstr>
      <vt:lpstr>Calibri</vt:lpstr>
      <vt:lpstr>GothamPro</vt:lpstr>
      <vt:lpstr>Symbol</vt:lpstr>
      <vt:lpstr>Times New Roman</vt:lpstr>
      <vt:lpstr>Тема Office</vt:lpstr>
      <vt:lpstr> Воспитательная работа с обучающимися с РАС в школе: внешкольные мероприятия и социальное партнерство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Инклюзия в сфере культуры</vt:lpstr>
      <vt:lpstr>PowerPoint Presentation</vt:lpstr>
      <vt:lpstr>PowerPoint Presentation</vt:lpstr>
      <vt:lpstr>Социальная миссия музеев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PowerPoint Presentation</vt:lpstr>
      <vt:lpstr>Пример создания и адаптации текстовой информации на «ясном языке»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Литература</vt:lpstr>
      <vt:lpstr>«Идем в театр!» Как подготовиться к посещению театра: основные риски</vt:lpstr>
      <vt:lpstr>Как подготовиться к посещению театра: для родителей</vt:lpstr>
      <vt:lpstr>Как подготовиться к посещению театра: для детей</vt:lpstr>
      <vt:lpstr>Как подготовиться к посещению театра: для сотрудников театра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Методические пособия при участии экспертов  ФРЦ МГППУ в сфере музейной инклюзии</vt:lpstr>
      <vt:lpstr>PowerPoint Presentation</vt:lpstr>
      <vt:lpstr>СПАСИБО!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ПРЕЗЕНТАЦИИ.</dc:title>
  <dc:creator>Anton</dc:creator>
  <cp:lastModifiedBy>Evgeniya Hilkevich</cp:lastModifiedBy>
  <cp:revision>136</cp:revision>
  <dcterms:created xsi:type="dcterms:W3CDTF">2016-04-10T16:43:25Z</dcterms:created>
  <dcterms:modified xsi:type="dcterms:W3CDTF">2024-12-18T21:03:17Z</dcterms:modified>
</cp:coreProperties>
</file>