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media/image11.jpg" ContentType="image/jpg"/>
  <Override PartName="/ppt/media/image13.jpg" ContentType="image/jpg"/>
  <Override PartName="/ppt/media/image14.jpg" ContentType="image/jpg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8"/>
  </p:notesMasterIdLst>
  <p:sldIdLst>
    <p:sldId id="285" r:id="rId2"/>
    <p:sldId id="360" r:id="rId3"/>
    <p:sldId id="376" r:id="rId4"/>
    <p:sldId id="398" r:id="rId5"/>
    <p:sldId id="407" r:id="rId6"/>
    <p:sldId id="410" r:id="rId7"/>
    <p:sldId id="400" r:id="rId8"/>
    <p:sldId id="413" r:id="rId9"/>
    <p:sldId id="406" r:id="rId10"/>
    <p:sldId id="379" r:id="rId11"/>
    <p:sldId id="414" r:id="rId12"/>
    <p:sldId id="411" r:id="rId13"/>
    <p:sldId id="433" r:id="rId14"/>
    <p:sldId id="415" r:id="rId15"/>
    <p:sldId id="450" r:id="rId16"/>
    <p:sldId id="412" r:id="rId17"/>
    <p:sldId id="464" r:id="rId18"/>
    <p:sldId id="456" r:id="rId19"/>
    <p:sldId id="463" r:id="rId20"/>
    <p:sldId id="457" r:id="rId21"/>
    <p:sldId id="458" r:id="rId22"/>
    <p:sldId id="459" r:id="rId23"/>
    <p:sldId id="460" r:id="rId24"/>
    <p:sldId id="461" r:id="rId25"/>
    <p:sldId id="462" r:id="rId26"/>
    <p:sldId id="449" r:id="rId27"/>
  </p:sldIdLst>
  <p:sldSz cx="18288000" cy="10287000"/>
  <p:notesSz cx="6858000" cy="9144000"/>
  <p:embeddedFontLst>
    <p:embeddedFont>
      <p:font typeface="Calibri" panose="020F0502020204030204" pitchFamily="34" charset="0"/>
      <p:regular r:id="rId29"/>
      <p:bold r:id="rId30"/>
      <p:italic r:id="rId31"/>
      <p:boldItalic r:id="rId32"/>
    </p:embeddedFont>
    <p:embeddedFont>
      <p:font typeface="Microsoft YaHei" panose="020B0503020204020204" pitchFamily="34" charset="-122"/>
      <p:regular r:id="rId33"/>
      <p:bold r:id="rId34"/>
    </p:embeddedFont>
    <p:embeddedFont>
      <p:font typeface="Muller Bold" pitchFamily="2" charset="-52"/>
      <p:bold r:id="rId3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ACF4F"/>
    <a:srgbClr val="244C76"/>
    <a:srgbClr val="FF6699"/>
    <a:srgbClr val="3CE4E0"/>
    <a:srgbClr val="2496D2"/>
    <a:srgbClr val="4F81BD"/>
    <a:srgbClr val="7EB1DB"/>
    <a:srgbClr val="0067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5" autoAdjust="0"/>
    <p:restoredTop sz="95947" autoAdjust="0"/>
  </p:normalViewPr>
  <p:slideViewPr>
    <p:cSldViewPr>
      <p:cViewPr varScale="1">
        <p:scale>
          <a:sx n="75" d="100"/>
          <a:sy n="75" d="100"/>
        </p:scale>
        <p:origin x="47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" d="1"/>
        <a:sy n="1" d="1"/>
      </p:scale>
      <p:origin x="0" y="3706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5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8" Type="http://schemas.microsoft.com/office/2016/11/relationships/changesInfo" Target="changesInfos/changesInfo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Ирина Овчинникова" userId="a2b448a9cd0e12f5" providerId="LiveId" clId="{043C2123-E536-4A57-8E0F-0E52A7E9F4EB}"/>
    <pc:docChg chg="modSld">
      <pc:chgData name="Ирина Овчинникова" userId="a2b448a9cd0e12f5" providerId="LiveId" clId="{043C2123-E536-4A57-8E0F-0E52A7E9F4EB}" dt="2025-05-29T18:45:56.980" v="9" actId="1076"/>
      <pc:docMkLst>
        <pc:docMk/>
      </pc:docMkLst>
      <pc:sldChg chg="addSp delSp modSp mod">
        <pc:chgData name="Ирина Овчинникова" userId="a2b448a9cd0e12f5" providerId="LiveId" clId="{043C2123-E536-4A57-8E0F-0E52A7E9F4EB}" dt="2025-05-29T18:45:56.980" v="9" actId="1076"/>
        <pc:sldMkLst>
          <pc:docMk/>
          <pc:sldMk cId="690638520" sldId="431"/>
        </pc:sldMkLst>
        <pc:spChg chg="del mod">
          <ac:chgData name="Ирина Овчинникова" userId="a2b448a9cd0e12f5" providerId="LiveId" clId="{043C2123-E536-4A57-8E0F-0E52A7E9F4EB}" dt="2025-05-29T18:43:58.392" v="2" actId="21"/>
          <ac:spMkLst>
            <pc:docMk/>
            <pc:sldMk cId="690638520" sldId="431"/>
            <ac:spMk id="20" creationId="{5283633F-73B6-FA96-F430-520A326BD563}"/>
          </ac:spMkLst>
        </pc:spChg>
        <pc:picChg chg="add mod">
          <ac:chgData name="Ирина Овчинникова" userId="a2b448a9cd0e12f5" providerId="LiveId" clId="{043C2123-E536-4A57-8E0F-0E52A7E9F4EB}" dt="2025-05-29T18:45:56.980" v="9" actId="1076"/>
          <ac:picMkLst>
            <pc:docMk/>
            <pc:sldMk cId="690638520" sldId="431"/>
            <ac:picMk id="8" creationId="{AFF3309A-DCFF-859F-0321-CB298804371D}"/>
          </ac:picMkLst>
        </pc:picChg>
        <pc:picChg chg="add del mod">
          <ac:chgData name="Ирина Овчинникова" userId="a2b448a9cd0e12f5" providerId="LiveId" clId="{043C2123-E536-4A57-8E0F-0E52A7E9F4EB}" dt="2025-05-29T18:43:58.392" v="2" actId="21"/>
          <ac:picMkLst>
            <pc:docMk/>
            <pc:sldMk cId="690638520" sldId="431"/>
            <ac:picMk id="1026" creationId="{AFF3309A-DCFF-859F-0321-CB298804371D}"/>
          </ac:picMkLst>
        </pc:picChg>
      </pc:sldChg>
      <pc:sldChg chg="addSp delSp modSp mod">
        <pc:chgData name="Ирина Овчинникова" userId="a2b448a9cd0e12f5" providerId="LiveId" clId="{043C2123-E536-4A57-8E0F-0E52A7E9F4EB}" dt="2025-05-29T18:45:46.360" v="8" actId="1076"/>
        <pc:sldMkLst>
          <pc:docMk/>
          <pc:sldMk cId="166284108" sldId="432"/>
        </pc:sldMkLst>
        <pc:spChg chg="add del mod">
          <ac:chgData name="Ирина Овчинникова" userId="a2b448a9cd0e12f5" providerId="LiveId" clId="{043C2123-E536-4A57-8E0F-0E52A7E9F4EB}" dt="2025-05-29T18:44:24.294" v="4" actId="21"/>
          <ac:spMkLst>
            <pc:docMk/>
            <pc:sldMk cId="166284108" sldId="432"/>
            <ac:spMk id="24" creationId="{5283633F-73B6-FA96-F430-520A326BD563}"/>
          </ac:spMkLst>
        </pc:spChg>
        <pc:picChg chg="add mod">
          <ac:chgData name="Ирина Овчинникова" userId="a2b448a9cd0e12f5" providerId="LiveId" clId="{043C2123-E536-4A57-8E0F-0E52A7E9F4EB}" dt="2025-05-29T18:45:46.360" v="8" actId="1076"/>
          <ac:picMkLst>
            <pc:docMk/>
            <pc:sldMk cId="166284108" sldId="432"/>
            <ac:picMk id="25" creationId="{C129179A-2333-11EC-9ED2-3C1875FD93FE}"/>
          </ac:picMkLst>
        </pc:picChg>
        <pc:picChg chg="add del mod">
          <ac:chgData name="Ирина Овчинникова" userId="a2b448a9cd0e12f5" providerId="LiveId" clId="{043C2123-E536-4A57-8E0F-0E52A7E9F4EB}" dt="2025-05-29T18:44:24.294" v="4" actId="21"/>
          <ac:picMkLst>
            <pc:docMk/>
            <pc:sldMk cId="166284108" sldId="432"/>
            <ac:picMk id="1026" creationId="{AFF3309A-DCFF-859F-0321-CB298804371D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C222CA-5BC7-40D9-81B5-84DD4084FDA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F9E0D2A-6838-42C0-BE02-780AB8207293}">
      <dgm:prSet phldrT="[Текст]" custT="1"/>
      <dgm:spPr>
        <a:solidFill>
          <a:srgbClr val="2496D2"/>
        </a:solidFill>
        <a:ln>
          <a:noFill/>
        </a:ln>
      </dgm:spPr>
      <dgm:t>
        <a:bodyPr/>
        <a:lstStyle/>
        <a:p>
          <a:r>
            <a:rPr lang="ru-RU" sz="2000" dirty="0">
              <a:latin typeface="Muller Bold" pitchFamily="2" charset="-52"/>
            </a:rPr>
            <a:t>копия документа, удостоверяющего </a:t>
          </a:r>
          <a:r>
            <a:rPr lang="ru-RU" sz="2000" dirty="0">
              <a:solidFill>
                <a:srgbClr val="CACF4F"/>
              </a:solidFill>
              <a:latin typeface="Muller Bold" pitchFamily="2" charset="-52"/>
            </a:rPr>
            <a:t>личность родителя </a:t>
          </a:r>
          <a:r>
            <a:rPr lang="ru-RU" sz="2000" dirty="0">
              <a:latin typeface="Muller Bold" pitchFamily="2" charset="-52"/>
            </a:rPr>
            <a:t>(законного представителя) и </a:t>
          </a:r>
          <a:r>
            <a:rPr lang="ru-RU" sz="2000" dirty="0">
              <a:solidFill>
                <a:srgbClr val="CACF4F"/>
              </a:solidFill>
              <a:latin typeface="Muller Bold" pitchFamily="2" charset="-52"/>
            </a:rPr>
            <a:t>ребенка, </a:t>
          </a:r>
          <a:r>
            <a:rPr lang="ru-RU" sz="2000" dirty="0">
              <a:latin typeface="Muller Bold" pitchFamily="2" charset="-52"/>
            </a:rPr>
            <a:t>старше 14 лет </a:t>
          </a:r>
        </a:p>
      </dgm:t>
    </dgm:pt>
    <dgm:pt modelId="{85F8F249-3C56-4812-B0AD-B329C480684C}" type="parTrans" cxnId="{6B76EE59-783E-4BE1-9AFA-B28457935692}">
      <dgm:prSet/>
      <dgm:spPr/>
      <dgm:t>
        <a:bodyPr/>
        <a:lstStyle/>
        <a:p>
          <a:endParaRPr lang="ru-RU" sz="2000">
            <a:latin typeface="Muller Bold" pitchFamily="2" charset="-52"/>
          </a:endParaRPr>
        </a:p>
      </dgm:t>
    </dgm:pt>
    <dgm:pt modelId="{F5B60D1C-BF9E-47E2-B035-EBEABE7CB397}" type="sibTrans" cxnId="{6B76EE59-783E-4BE1-9AFA-B28457935692}">
      <dgm:prSet/>
      <dgm:spPr/>
      <dgm:t>
        <a:bodyPr/>
        <a:lstStyle/>
        <a:p>
          <a:endParaRPr lang="ru-RU" sz="2000">
            <a:latin typeface="Muller Bold" pitchFamily="2" charset="-52"/>
          </a:endParaRPr>
        </a:p>
      </dgm:t>
    </dgm:pt>
    <dgm:pt modelId="{9E0B0C69-0F56-41D9-9B46-29BF4F9CFA45}">
      <dgm:prSet custT="1"/>
      <dgm:spPr>
        <a:solidFill>
          <a:srgbClr val="2496D2"/>
        </a:solidFill>
        <a:ln>
          <a:noFill/>
        </a:ln>
      </dgm:spPr>
      <dgm:t>
        <a:bodyPr/>
        <a:lstStyle/>
        <a:p>
          <a:r>
            <a:rPr lang="ru-RU" sz="2000" dirty="0">
              <a:latin typeface="Muller Bold" pitchFamily="2" charset="-52"/>
            </a:rPr>
            <a:t>копия </a:t>
          </a:r>
          <a:r>
            <a:rPr lang="ru-RU" sz="2000" dirty="0">
              <a:solidFill>
                <a:srgbClr val="CACF4F"/>
              </a:solidFill>
              <a:latin typeface="Muller Bold" pitchFamily="2" charset="-52"/>
            </a:rPr>
            <a:t>свидетельства о рождении </a:t>
          </a:r>
          <a:r>
            <a:rPr lang="ru-RU" sz="2000" dirty="0">
              <a:latin typeface="Muller Bold" pitchFamily="2" charset="-52"/>
            </a:rPr>
            <a:t>обследуемого </a:t>
          </a:r>
        </a:p>
      </dgm:t>
    </dgm:pt>
    <dgm:pt modelId="{073B9E55-C6FD-4BC1-B2A2-70662F8B9804}" type="parTrans" cxnId="{4FCD8C25-9D90-4407-8C77-A24AF9AA3EFA}">
      <dgm:prSet/>
      <dgm:spPr/>
      <dgm:t>
        <a:bodyPr/>
        <a:lstStyle/>
        <a:p>
          <a:endParaRPr lang="ru-RU" sz="2000">
            <a:latin typeface="Muller Bold" pitchFamily="2" charset="-52"/>
          </a:endParaRPr>
        </a:p>
      </dgm:t>
    </dgm:pt>
    <dgm:pt modelId="{B1B030E1-4E9E-4126-8042-3062B471691E}" type="sibTrans" cxnId="{4FCD8C25-9D90-4407-8C77-A24AF9AA3EFA}">
      <dgm:prSet/>
      <dgm:spPr/>
      <dgm:t>
        <a:bodyPr/>
        <a:lstStyle/>
        <a:p>
          <a:endParaRPr lang="ru-RU" sz="2000">
            <a:latin typeface="Muller Bold" pitchFamily="2" charset="-52"/>
          </a:endParaRPr>
        </a:p>
      </dgm:t>
    </dgm:pt>
    <dgm:pt modelId="{707A29FD-8781-4CDA-B796-8CB92F8331C4}">
      <dgm:prSet custT="1"/>
      <dgm:spPr>
        <a:solidFill>
          <a:srgbClr val="2496D2"/>
        </a:solidFill>
        <a:ln>
          <a:noFill/>
        </a:ln>
      </dgm:spPr>
      <dgm:t>
        <a:bodyPr/>
        <a:lstStyle/>
        <a:p>
          <a:r>
            <a:rPr lang="ru-RU" sz="2000" dirty="0">
              <a:latin typeface="Muller Bold" pitchFamily="2" charset="-52"/>
            </a:rPr>
            <a:t>копия документа, подтверждающего </a:t>
          </a:r>
          <a:r>
            <a:rPr lang="ru-RU" sz="2000" dirty="0">
              <a:solidFill>
                <a:srgbClr val="CACF4F"/>
              </a:solidFill>
              <a:latin typeface="Muller Bold" pitchFamily="2" charset="-52"/>
            </a:rPr>
            <a:t>установление опеки или попечительства </a:t>
          </a:r>
        </a:p>
      </dgm:t>
    </dgm:pt>
    <dgm:pt modelId="{A4B7AEF1-C2F4-497D-AEFE-7D8D8744452B}" type="parTrans" cxnId="{E963C42B-A0C7-4740-AA99-9C4F0240B146}">
      <dgm:prSet/>
      <dgm:spPr/>
      <dgm:t>
        <a:bodyPr/>
        <a:lstStyle/>
        <a:p>
          <a:endParaRPr lang="ru-RU" sz="2000">
            <a:latin typeface="Muller Bold" pitchFamily="2" charset="-52"/>
          </a:endParaRPr>
        </a:p>
      </dgm:t>
    </dgm:pt>
    <dgm:pt modelId="{27032FFD-0D9A-45B9-8BD9-40546A0E03B0}" type="sibTrans" cxnId="{E963C42B-A0C7-4740-AA99-9C4F0240B146}">
      <dgm:prSet/>
      <dgm:spPr/>
      <dgm:t>
        <a:bodyPr/>
        <a:lstStyle/>
        <a:p>
          <a:endParaRPr lang="ru-RU" sz="2000">
            <a:latin typeface="Muller Bold" pitchFamily="2" charset="-52"/>
          </a:endParaRPr>
        </a:p>
      </dgm:t>
    </dgm:pt>
    <dgm:pt modelId="{6A76680D-B458-4205-9DE3-3092A8AA2FFB}">
      <dgm:prSet custT="1"/>
      <dgm:spPr>
        <a:solidFill>
          <a:srgbClr val="2496D2"/>
        </a:solidFill>
        <a:ln>
          <a:noFill/>
        </a:ln>
      </dgm:spPr>
      <dgm:t>
        <a:bodyPr/>
        <a:lstStyle/>
        <a:p>
          <a:r>
            <a:rPr lang="ru-RU" sz="2000" dirty="0">
              <a:solidFill>
                <a:srgbClr val="CACF4F"/>
              </a:solidFill>
              <a:latin typeface="Muller Bold" pitchFamily="2" charset="-52"/>
            </a:rPr>
            <a:t>направление организации</a:t>
          </a:r>
          <a:r>
            <a:rPr lang="ru-RU" sz="2000" dirty="0">
              <a:latin typeface="Muller Bold" pitchFamily="2" charset="-52"/>
            </a:rPr>
            <a:t>, осуществляющей социальное обслуживание, медицинской организации, других организаций </a:t>
          </a:r>
        </a:p>
      </dgm:t>
    </dgm:pt>
    <dgm:pt modelId="{52A8C0F3-3649-4192-A455-F24A4433A0E9}" type="parTrans" cxnId="{A36527DF-1FF4-4362-BF96-3D6A54FE8B63}">
      <dgm:prSet/>
      <dgm:spPr/>
      <dgm:t>
        <a:bodyPr/>
        <a:lstStyle/>
        <a:p>
          <a:endParaRPr lang="ru-RU" sz="2000">
            <a:latin typeface="Muller Bold" pitchFamily="2" charset="-52"/>
          </a:endParaRPr>
        </a:p>
      </dgm:t>
    </dgm:pt>
    <dgm:pt modelId="{34436780-70B6-4377-B91C-0A589F8ECC87}" type="sibTrans" cxnId="{A36527DF-1FF4-4362-BF96-3D6A54FE8B63}">
      <dgm:prSet/>
      <dgm:spPr/>
      <dgm:t>
        <a:bodyPr/>
        <a:lstStyle/>
        <a:p>
          <a:endParaRPr lang="ru-RU" sz="2000">
            <a:latin typeface="Muller Bold" pitchFamily="2" charset="-52"/>
          </a:endParaRPr>
        </a:p>
      </dgm:t>
    </dgm:pt>
    <dgm:pt modelId="{AE5708BB-6B27-4C85-BA50-9688324D75C4}">
      <dgm:prSet custT="1"/>
      <dgm:spPr>
        <a:solidFill>
          <a:srgbClr val="2496D2"/>
        </a:solidFill>
        <a:ln>
          <a:noFill/>
        </a:ln>
      </dgm:spPr>
      <dgm:t>
        <a:bodyPr/>
        <a:lstStyle/>
        <a:p>
          <a:r>
            <a:rPr lang="ru-RU" sz="2000" dirty="0">
              <a:latin typeface="Muller Bold" pitchFamily="2" charset="-52"/>
            </a:rPr>
            <a:t>представление </a:t>
          </a:r>
          <a:r>
            <a:rPr lang="ru-RU" sz="2000" dirty="0">
              <a:solidFill>
                <a:srgbClr val="CACF4F"/>
              </a:solidFill>
              <a:latin typeface="Muller Bold" pitchFamily="2" charset="-52"/>
            </a:rPr>
            <a:t>психолого-педагогического консилиума (ППк) </a:t>
          </a:r>
          <a:r>
            <a:rPr lang="ru-RU" sz="2000" dirty="0">
              <a:latin typeface="Muller Bold" pitchFamily="2" charset="-52"/>
            </a:rPr>
            <a:t>организации, осуществляющей образовательную деятельность </a:t>
          </a:r>
        </a:p>
      </dgm:t>
    </dgm:pt>
    <dgm:pt modelId="{FC802EBC-64B2-4D95-8D2F-05BEFE797CE2}" type="parTrans" cxnId="{8D4475D3-846F-4101-B0FA-816EFBAAB4BA}">
      <dgm:prSet/>
      <dgm:spPr/>
      <dgm:t>
        <a:bodyPr/>
        <a:lstStyle/>
        <a:p>
          <a:endParaRPr lang="ru-RU" sz="2000">
            <a:latin typeface="Muller Bold" pitchFamily="2" charset="-52"/>
          </a:endParaRPr>
        </a:p>
      </dgm:t>
    </dgm:pt>
    <dgm:pt modelId="{9A2F7DE1-1A00-400A-85A9-9C628B025925}" type="sibTrans" cxnId="{8D4475D3-846F-4101-B0FA-816EFBAAB4BA}">
      <dgm:prSet/>
      <dgm:spPr/>
      <dgm:t>
        <a:bodyPr/>
        <a:lstStyle/>
        <a:p>
          <a:endParaRPr lang="ru-RU" sz="2000">
            <a:latin typeface="Muller Bold" pitchFamily="2" charset="-52"/>
          </a:endParaRPr>
        </a:p>
      </dgm:t>
    </dgm:pt>
    <dgm:pt modelId="{90E5D956-CA7B-4A60-A588-F5610DCBEF86}">
      <dgm:prSet custT="1"/>
      <dgm:spPr>
        <a:solidFill>
          <a:srgbClr val="2496D2"/>
        </a:solidFill>
        <a:ln>
          <a:noFill/>
        </a:ln>
      </dgm:spPr>
      <dgm:t>
        <a:bodyPr/>
        <a:lstStyle/>
        <a:p>
          <a:r>
            <a:rPr lang="ru-RU" sz="2000" dirty="0">
              <a:latin typeface="Muller Bold" pitchFamily="2" charset="-52"/>
            </a:rPr>
            <a:t>копия </a:t>
          </a:r>
          <a:r>
            <a:rPr lang="ru-RU" sz="2000" dirty="0">
              <a:solidFill>
                <a:srgbClr val="CACF4F"/>
              </a:solidFill>
              <a:latin typeface="Muller Bold" pitchFamily="2" charset="-52"/>
            </a:rPr>
            <a:t>заключения</a:t>
          </a:r>
          <a:r>
            <a:rPr lang="ru-RU" sz="2000" dirty="0">
              <a:solidFill>
                <a:srgbClr val="3CE4E0"/>
              </a:solidFill>
              <a:latin typeface="Muller Bold" pitchFamily="2" charset="-52"/>
            </a:rPr>
            <a:t> </a:t>
          </a:r>
          <a:r>
            <a:rPr lang="ru-RU" sz="2000" dirty="0">
              <a:latin typeface="Muller Bold" pitchFamily="2" charset="-52"/>
            </a:rPr>
            <a:t>(заключений ПМПК) комиссии о результатах ранее проведенного обследования (при наличии)</a:t>
          </a:r>
        </a:p>
      </dgm:t>
    </dgm:pt>
    <dgm:pt modelId="{1B411C0D-4A4C-4526-B0E9-44AEF176E95C}" type="parTrans" cxnId="{BED14C74-9DB0-4528-B381-79D6167640B8}">
      <dgm:prSet/>
      <dgm:spPr/>
      <dgm:t>
        <a:bodyPr/>
        <a:lstStyle/>
        <a:p>
          <a:endParaRPr lang="ru-RU" sz="2000">
            <a:latin typeface="Muller Bold" pitchFamily="2" charset="-52"/>
          </a:endParaRPr>
        </a:p>
      </dgm:t>
    </dgm:pt>
    <dgm:pt modelId="{93DF99A0-053C-4BE3-A63B-707AF9E4EE73}" type="sibTrans" cxnId="{BED14C74-9DB0-4528-B381-79D6167640B8}">
      <dgm:prSet/>
      <dgm:spPr/>
      <dgm:t>
        <a:bodyPr/>
        <a:lstStyle/>
        <a:p>
          <a:endParaRPr lang="ru-RU" sz="2000">
            <a:latin typeface="Muller Bold" pitchFamily="2" charset="-52"/>
          </a:endParaRPr>
        </a:p>
      </dgm:t>
    </dgm:pt>
    <dgm:pt modelId="{E913141F-5005-45F8-96BA-E2CFB2D54D91}">
      <dgm:prSet custT="1"/>
      <dgm:spPr>
        <a:solidFill>
          <a:srgbClr val="2496D2"/>
        </a:solidFill>
        <a:ln>
          <a:noFill/>
        </a:ln>
      </dgm:spPr>
      <dgm:t>
        <a:bodyPr/>
        <a:lstStyle/>
        <a:p>
          <a:r>
            <a:rPr lang="ru-RU" sz="2000" dirty="0">
              <a:latin typeface="Muller Bold" pitchFamily="2" charset="-52"/>
            </a:rPr>
            <a:t>копии справки, подтверждающей факт установления </a:t>
          </a:r>
          <a:r>
            <a:rPr lang="ru-RU" sz="2000" dirty="0">
              <a:solidFill>
                <a:srgbClr val="CACF4F"/>
              </a:solidFill>
              <a:latin typeface="Muller Bold" pitchFamily="2" charset="-52"/>
            </a:rPr>
            <a:t>инвалидности</a:t>
          </a:r>
          <a:r>
            <a:rPr lang="ru-RU" sz="2000" dirty="0">
              <a:latin typeface="Muller Bold" pitchFamily="2" charset="-52"/>
            </a:rPr>
            <a:t>, и </a:t>
          </a:r>
          <a:r>
            <a:rPr lang="ru-RU" sz="2000" dirty="0">
              <a:solidFill>
                <a:srgbClr val="CACF4F"/>
              </a:solidFill>
              <a:latin typeface="Muller Bold" pitchFamily="2" charset="-52"/>
            </a:rPr>
            <a:t>ИПРА</a:t>
          </a:r>
          <a:r>
            <a:rPr lang="ru-RU" sz="2000" dirty="0">
              <a:latin typeface="Muller Bold" pitchFamily="2" charset="-52"/>
            </a:rPr>
            <a:t> (при наличии)</a:t>
          </a:r>
        </a:p>
      </dgm:t>
    </dgm:pt>
    <dgm:pt modelId="{FDE503A7-3871-439A-9517-810F0C5C2486}" type="parTrans" cxnId="{758F3E15-AA6D-4E84-8BE0-338F8FED6027}">
      <dgm:prSet/>
      <dgm:spPr/>
      <dgm:t>
        <a:bodyPr/>
        <a:lstStyle/>
        <a:p>
          <a:endParaRPr lang="ru-RU" sz="2000">
            <a:latin typeface="Muller Bold" pitchFamily="2" charset="-52"/>
          </a:endParaRPr>
        </a:p>
      </dgm:t>
    </dgm:pt>
    <dgm:pt modelId="{F750D774-7E06-43FD-9D55-4FC880C6EA02}" type="sibTrans" cxnId="{758F3E15-AA6D-4E84-8BE0-338F8FED6027}">
      <dgm:prSet/>
      <dgm:spPr/>
      <dgm:t>
        <a:bodyPr/>
        <a:lstStyle/>
        <a:p>
          <a:endParaRPr lang="ru-RU" sz="2000">
            <a:latin typeface="Muller Bold" pitchFamily="2" charset="-52"/>
          </a:endParaRPr>
        </a:p>
      </dgm:t>
    </dgm:pt>
    <dgm:pt modelId="{5CBBD2B8-7A48-4DB8-B0BB-30153E13F20B}">
      <dgm:prSet custT="1"/>
      <dgm:spPr>
        <a:solidFill>
          <a:srgbClr val="2496D2"/>
        </a:solidFill>
        <a:ln>
          <a:noFill/>
        </a:ln>
      </dgm:spPr>
      <dgm:t>
        <a:bodyPr/>
        <a:lstStyle/>
        <a:p>
          <a:r>
            <a:rPr lang="ru-RU" sz="2000" dirty="0">
              <a:solidFill>
                <a:srgbClr val="CACF4F"/>
              </a:solidFill>
              <a:latin typeface="Muller Bold" pitchFamily="2" charset="-52"/>
            </a:rPr>
            <a:t>медицинское заключение </a:t>
          </a:r>
          <a:r>
            <a:rPr lang="ru-RU" sz="2000" dirty="0">
              <a:solidFill>
                <a:schemeClr val="bg1"/>
              </a:solidFill>
              <a:latin typeface="Muller Bold" pitchFamily="2" charset="-52"/>
            </a:rPr>
            <a:t>(медицинская выписка)</a:t>
          </a:r>
          <a:endParaRPr lang="ru-RU" sz="2000" dirty="0">
            <a:solidFill>
              <a:srgbClr val="3CE4E0"/>
            </a:solidFill>
            <a:latin typeface="Muller Bold" pitchFamily="2" charset="-52"/>
          </a:endParaRPr>
        </a:p>
      </dgm:t>
    </dgm:pt>
    <dgm:pt modelId="{BF6C5EB3-7DD2-4042-A53C-154A38B197F1}" type="parTrans" cxnId="{8FA1B2BB-D76B-41B5-ABB7-300CFCAA7F6A}">
      <dgm:prSet/>
      <dgm:spPr/>
      <dgm:t>
        <a:bodyPr/>
        <a:lstStyle/>
        <a:p>
          <a:endParaRPr lang="ru-RU" sz="2000">
            <a:latin typeface="Muller Bold" pitchFamily="2" charset="-52"/>
          </a:endParaRPr>
        </a:p>
      </dgm:t>
    </dgm:pt>
    <dgm:pt modelId="{6A47DA4B-9574-4B90-B42D-2A34FCC5B370}" type="sibTrans" cxnId="{8FA1B2BB-D76B-41B5-ABB7-300CFCAA7F6A}">
      <dgm:prSet/>
      <dgm:spPr/>
      <dgm:t>
        <a:bodyPr/>
        <a:lstStyle/>
        <a:p>
          <a:endParaRPr lang="ru-RU" sz="2000">
            <a:latin typeface="Muller Bold" pitchFamily="2" charset="-52"/>
          </a:endParaRPr>
        </a:p>
      </dgm:t>
    </dgm:pt>
    <dgm:pt modelId="{F1C18134-8882-491D-A198-34A2AB9BDC89}">
      <dgm:prSet custT="1"/>
      <dgm:spPr>
        <a:solidFill>
          <a:srgbClr val="2496D2"/>
        </a:solidFill>
        <a:ln>
          <a:noFill/>
        </a:ln>
      </dgm:spPr>
      <dgm:t>
        <a:bodyPr/>
        <a:lstStyle/>
        <a:p>
          <a:r>
            <a:rPr lang="ru-RU" sz="2000" dirty="0">
              <a:solidFill>
                <a:srgbClr val="CACF4F"/>
              </a:solidFill>
              <a:latin typeface="Muller Bold" pitchFamily="2" charset="-52"/>
            </a:rPr>
            <a:t>оригиналы рабочих тетрадей </a:t>
          </a:r>
          <a:r>
            <a:rPr lang="ru-RU" sz="2000" dirty="0">
              <a:latin typeface="Muller Bold" pitchFamily="2" charset="-52"/>
            </a:rPr>
            <a:t>по русскому языку и математике</a:t>
          </a:r>
        </a:p>
      </dgm:t>
    </dgm:pt>
    <dgm:pt modelId="{1195A891-1CE4-4FB5-B898-D2C61620529A}" type="parTrans" cxnId="{AEB98CCD-5DCF-449F-93BB-1DA5DFCDA1B5}">
      <dgm:prSet/>
      <dgm:spPr/>
      <dgm:t>
        <a:bodyPr/>
        <a:lstStyle/>
        <a:p>
          <a:endParaRPr lang="ru-RU" sz="2000">
            <a:latin typeface="Muller Bold" pitchFamily="2" charset="-52"/>
          </a:endParaRPr>
        </a:p>
      </dgm:t>
    </dgm:pt>
    <dgm:pt modelId="{9BE95EEF-AE11-4CF1-A6E0-816DC0E3D44E}" type="sibTrans" cxnId="{AEB98CCD-5DCF-449F-93BB-1DA5DFCDA1B5}">
      <dgm:prSet/>
      <dgm:spPr/>
      <dgm:t>
        <a:bodyPr/>
        <a:lstStyle/>
        <a:p>
          <a:endParaRPr lang="ru-RU" sz="2000">
            <a:latin typeface="Muller Bold" pitchFamily="2" charset="-52"/>
          </a:endParaRPr>
        </a:p>
      </dgm:t>
    </dgm:pt>
    <dgm:pt modelId="{1A6A1BBF-0534-4CBA-B3F9-663626F49AE4}" type="pres">
      <dgm:prSet presAssocID="{FFC222CA-5BC7-40D9-81B5-84DD4084FDA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7159D26-05D9-4BDB-A4F3-B1CB14BF81AE}" type="pres">
      <dgm:prSet presAssocID="{2F9E0D2A-6838-42C0-BE02-780AB8207293}" presName="parentText" presStyleLbl="node1" presStyleIdx="0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223C9D-1991-466C-B940-69C0D2E2E02C}" type="pres">
      <dgm:prSet presAssocID="{F5B60D1C-BF9E-47E2-B035-EBEABE7CB397}" presName="spacer" presStyleCnt="0"/>
      <dgm:spPr/>
    </dgm:pt>
    <dgm:pt modelId="{B18D37CF-4092-4588-A236-FBF349FCF322}" type="pres">
      <dgm:prSet presAssocID="{9E0B0C69-0F56-41D9-9B46-29BF4F9CFA45}" presName="parentText" presStyleLbl="node1" presStyleIdx="1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A8CB43-33DB-4040-9140-8FD16D750682}" type="pres">
      <dgm:prSet presAssocID="{B1B030E1-4E9E-4126-8042-3062B471691E}" presName="spacer" presStyleCnt="0"/>
      <dgm:spPr/>
    </dgm:pt>
    <dgm:pt modelId="{8C53C7DB-0E33-4391-BAB3-8C83956644D8}" type="pres">
      <dgm:prSet presAssocID="{707A29FD-8781-4CDA-B796-8CB92F8331C4}" presName="parentText" presStyleLbl="node1" presStyleIdx="2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ECE3C1-5D18-402E-B5DA-04A76861F180}" type="pres">
      <dgm:prSet presAssocID="{27032FFD-0D9A-45B9-8BD9-40546A0E03B0}" presName="spacer" presStyleCnt="0"/>
      <dgm:spPr/>
    </dgm:pt>
    <dgm:pt modelId="{F152619A-9211-40A6-9E8A-5792A7C9030F}" type="pres">
      <dgm:prSet presAssocID="{6A76680D-B458-4205-9DE3-3092A8AA2FFB}" presName="parentText" presStyleLbl="node1" presStyleIdx="3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59EE35-2506-4617-8F39-09EE31B35880}" type="pres">
      <dgm:prSet presAssocID="{34436780-70B6-4377-B91C-0A589F8ECC87}" presName="spacer" presStyleCnt="0"/>
      <dgm:spPr/>
    </dgm:pt>
    <dgm:pt modelId="{E6F550E2-7F5F-4358-A5CE-333DAE3AD364}" type="pres">
      <dgm:prSet presAssocID="{AE5708BB-6B27-4C85-BA50-9688324D75C4}" presName="parentText" presStyleLbl="node1" presStyleIdx="4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7BC805-FEE1-42A5-BC1E-F52E75363F23}" type="pres">
      <dgm:prSet presAssocID="{9A2F7DE1-1A00-400A-85A9-9C628B025925}" presName="spacer" presStyleCnt="0"/>
      <dgm:spPr/>
    </dgm:pt>
    <dgm:pt modelId="{35E12FF8-AB4B-4726-BE59-B5E63ADE54BE}" type="pres">
      <dgm:prSet presAssocID="{90E5D956-CA7B-4A60-A588-F5610DCBEF86}" presName="parentText" presStyleLbl="node1" presStyleIdx="5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8FE493-8C6B-4BD2-979C-F6671CC5115B}" type="pres">
      <dgm:prSet presAssocID="{93DF99A0-053C-4BE3-A63B-707AF9E4EE73}" presName="spacer" presStyleCnt="0"/>
      <dgm:spPr/>
    </dgm:pt>
    <dgm:pt modelId="{ABAA513E-8402-4EB1-8616-C444BB504EB7}" type="pres">
      <dgm:prSet presAssocID="{E913141F-5005-45F8-96BA-E2CFB2D54D91}" presName="parentText" presStyleLbl="node1" presStyleIdx="6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C1949F-0384-4F45-B4A6-53FC33192959}" type="pres">
      <dgm:prSet presAssocID="{F750D774-7E06-43FD-9D55-4FC880C6EA02}" presName="spacer" presStyleCnt="0"/>
      <dgm:spPr/>
    </dgm:pt>
    <dgm:pt modelId="{FE2BB795-C862-4865-A3CC-D58427C46124}" type="pres">
      <dgm:prSet presAssocID="{5CBBD2B8-7A48-4DB8-B0BB-30153E13F20B}" presName="parentText" presStyleLbl="node1" presStyleIdx="7" presStyleCnt="9" custLinFactNeighborY="-1025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83CAED-49B2-465B-9C7E-E5229D8A5FBD}" type="pres">
      <dgm:prSet presAssocID="{6A47DA4B-9574-4B90-B42D-2A34FCC5B370}" presName="spacer" presStyleCnt="0"/>
      <dgm:spPr/>
    </dgm:pt>
    <dgm:pt modelId="{33B78F8D-D9E7-4B9B-8EB9-0CE15CCC4E26}" type="pres">
      <dgm:prSet presAssocID="{F1C18134-8882-491D-A198-34A2AB9BDC89}" presName="parentText" presStyleLbl="node1" presStyleIdx="8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B76EE59-783E-4BE1-9AFA-B28457935692}" srcId="{FFC222CA-5BC7-40D9-81B5-84DD4084FDA8}" destId="{2F9E0D2A-6838-42C0-BE02-780AB8207293}" srcOrd="0" destOrd="0" parTransId="{85F8F249-3C56-4812-B0AD-B329C480684C}" sibTransId="{F5B60D1C-BF9E-47E2-B035-EBEABE7CB397}"/>
    <dgm:cxn modelId="{62243EA5-4D6D-40E2-ADC0-B7B36A3E2333}" type="presOf" srcId="{6A76680D-B458-4205-9DE3-3092A8AA2FFB}" destId="{F152619A-9211-40A6-9E8A-5792A7C9030F}" srcOrd="0" destOrd="0" presId="urn:microsoft.com/office/officeart/2005/8/layout/vList2"/>
    <dgm:cxn modelId="{AEB98CCD-5DCF-449F-93BB-1DA5DFCDA1B5}" srcId="{FFC222CA-5BC7-40D9-81B5-84DD4084FDA8}" destId="{F1C18134-8882-491D-A198-34A2AB9BDC89}" srcOrd="8" destOrd="0" parTransId="{1195A891-1CE4-4FB5-B898-D2C61620529A}" sibTransId="{9BE95EEF-AE11-4CF1-A6E0-816DC0E3D44E}"/>
    <dgm:cxn modelId="{D8A61BB1-16BF-4FF7-B0BA-B8FA6A6CDEDE}" type="presOf" srcId="{9E0B0C69-0F56-41D9-9B46-29BF4F9CFA45}" destId="{B18D37CF-4092-4588-A236-FBF349FCF322}" srcOrd="0" destOrd="0" presId="urn:microsoft.com/office/officeart/2005/8/layout/vList2"/>
    <dgm:cxn modelId="{758F3E15-AA6D-4E84-8BE0-338F8FED6027}" srcId="{FFC222CA-5BC7-40D9-81B5-84DD4084FDA8}" destId="{E913141F-5005-45F8-96BA-E2CFB2D54D91}" srcOrd="6" destOrd="0" parTransId="{FDE503A7-3871-439A-9517-810F0C5C2486}" sibTransId="{F750D774-7E06-43FD-9D55-4FC880C6EA02}"/>
    <dgm:cxn modelId="{1B271417-243E-4B08-88F1-D8E1FD1C80BD}" type="presOf" srcId="{2F9E0D2A-6838-42C0-BE02-780AB8207293}" destId="{37159D26-05D9-4BDB-A4F3-B1CB14BF81AE}" srcOrd="0" destOrd="0" presId="urn:microsoft.com/office/officeart/2005/8/layout/vList2"/>
    <dgm:cxn modelId="{BED14C74-9DB0-4528-B381-79D6167640B8}" srcId="{FFC222CA-5BC7-40D9-81B5-84DD4084FDA8}" destId="{90E5D956-CA7B-4A60-A588-F5610DCBEF86}" srcOrd="5" destOrd="0" parTransId="{1B411C0D-4A4C-4526-B0E9-44AEF176E95C}" sibTransId="{93DF99A0-053C-4BE3-A63B-707AF9E4EE73}"/>
    <dgm:cxn modelId="{A561AFB2-162C-45BC-9435-66BE7D1169EA}" type="presOf" srcId="{FFC222CA-5BC7-40D9-81B5-84DD4084FDA8}" destId="{1A6A1BBF-0534-4CBA-B3F9-663626F49AE4}" srcOrd="0" destOrd="0" presId="urn:microsoft.com/office/officeart/2005/8/layout/vList2"/>
    <dgm:cxn modelId="{140F5A26-3AA2-44E8-9E76-AB110FBC092D}" type="presOf" srcId="{707A29FD-8781-4CDA-B796-8CB92F8331C4}" destId="{8C53C7DB-0E33-4391-BAB3-8C83956644D8}" srcOrd="0" destOrd="0" presId="urn:microsoft.com/office/officeart/2005/8/layout/vList2"/>
    <dgm:cxn modelId="{8FA1B2BB-D76B-41B5-ABB7-300CFCAA7F6A}" srcId="{FFC222CA-5BC7-40D9-81B5-84DD4084FDA8}" destId="{5CBBD2B8-7A48-4DB8-B0BB-30153E13F20B}" srcOrd="7" destOrd="0" parTransId="{BF6C5EB3-7DD2-4042-A53C-154A38B197F1}" sibTransId="{6A47DA4B-9574-4B90-B42D-2A34FCC5B370}"/>
    <dgm:cxn modelId="{A36527DF-1FF4-4362-BF96-3D6A54FE8B63}" srcId="{FFC222CA-5BC7-40D9-81B5-84DD4084FDA8}" destId="{6A76680D-B458-4205-9DE3-3092A8AA2FFB}" srcOrd="3" destOrd="0" parTransId="{52A8C0F3-3649-4192-A455-F24A4433A0E9}" sibTransId="{34436780-70B6-4377-B91C-0A589F8ECC87}"/>
    <dgm:cxn modelId="{506B3BDD-EAEE-4ED5-B71E-0686B87FB39A}" type="presOf" srcId="{5CBBD2B8-7A48-4DB8-B0BB-30153E13F20B}" destId="{FE2BB795-C862-4865-A3CC-D58427C46124}" srcOrd="0" destOrd="0" presId="urn:microsoft.com/office/officeart/2005/8/layout/vList2"/>
    <dgm:cxn modelId="{889C2705-36A7-4F8B-8CAF-695C398E24F4}" type="presOf" srcId="{F1C18134-8882-491D-A198-34A2AB9BDC89}" destId="{33B78F8D-D9E7-4B9B-8EB9-0CE15CCC4E26}" srcOrd="0" destOrd="0" presId="urn:microsoft.com/office/officeart/2005/8/layout/vList2"/>
    <dgm:cxn modelId="{F69BD1F2-D9CC-4C36-95B7-A96352F638DB}" type="presOf" srcId="{E913141F-5005-45F8-96BA-E2CFB2D54D91}" destId="{ABAA513E-8402-4EB1-8616-C444BB504EB7}" srcOrd="0" destOrd="0" presId="urn:microsoft.com/office/officeart/2005/8/layout/vList2"/>
    <dgm:cxn modelId="{8D4475D3-846F-4101-B0FA-816EFBAAB4BA}" srcId="{FFC222CA-5BC7-40D9-81B5-84DD4084FDA8}" destId="{AE5708BB-6B27-4C85-BA50-9688324D75C4}" srcOrd="4" destOrd="0" parTransId="{FC802EBC-64B2-4D95-8D2F-05BEFE797CE2}" sibTransId="{9A2F7DE1-1A00-400A-85A9-9C628B025925}"/>
    <dgm:cxn modelId="{C19A2654-9B4A-442B-9B3E-2B54C8DB9C4A}" type="presOf" srcId="{AE5708BB-6B27-4C85-BA50-9688324D75C4}" destId="{E6F550E2-7F5F-4358-A5CE-333DAE3AD364}" srcOrd="0" destOrd="0" presId="urn:microsoft.com/office/officeart/2005/8/layout/vList2"/>
    <dgm:cxn modelId="{4FCD8C25-9D90-4407-8C77-A24AF9AA3EFA}" srcId="{FFC222CA-5BC7-40D9-81B5-84DD4084FDA8}" destId="{9E0B0C69-0F56-41D9-9B46-29BF4F9CFA45}" srcOrd="1" destOrd="0" parTransId="{073B9E55-C6FD-4BC1-B2A2-70662F8B9804}" sibTransId="{B1B030E1-4E9E-4126-8042-3062B471691E}"/>
    <dgm:cxn modelId="{E963C42B-A0C7-4740-AA99-9C4F0240B146}" srcId="{FFC222CA-5BC7-40D9-81B5-84DD4084FDA8}" destId="{707A29FD-8781-4CDA-B796-8CB92F8331C4}" srcOrd="2" destOrd="0" parTransId="{A4B7AEF1-C2F4-497D-AEFE-7D8D8744452B}" sibTransId="{27032FFD-0D9A-45B9-8BD9-40546A0E03B0}"/>
    <dgm:cxn modelId="{544F0BF2-1B3C-4EEF-BB4B-7FECFE0B87F0}" type="presOf" srcId="{90E5D956-CA7B-4A60-A588-F5610DCBEF86}" destId="{35E12FF8-AB4B-4726-BE59-B5E63ADE54BE}" srcOrd="0" destOrd="0" presId="urn:microsoft.com/office/officeart/2005/8/layout/vList2"/>
    <dgm:cxn modelId="{6ABD5FAF-B79F-499F-9665-1C98CAD18F8A}" type="presParOf" srcId="{1A6A1BBF-0534-4CBA-B3F9-663626F49AE4}" destId="{37159D26-05D9-4BDB-A4F3-B1CB14BF81AE}" srcOrd="0" destOrd="0" presId="urn:microsoft.com/office/officeart/2005/8/layout/vList2"/>
    <dgm:cxn modelId="{1E6D4BE6-2411-4DDC-B5F6-7F725CD16260}" type="presParOf" srcId="{1A6A1BBF-0534-4CBA-B3F9-663626F49AE4}" destId="{1D223C9D-1991-466C-B940-69C0D2E2E02C}" srcOrd="1" destOrd="0" presId="urn:microsoft.com/office/officeart/2005/8/layout/vList2"/>
    <dgm:cxn modelId="{3790CBFF-6D77-4C4D-9C72-EDB456B99B43}" type="presParOf" srcId="{1A6A1BBF-0534-4CBA-B3F9-663626F49AE4}" destId="{B18D37CF-4092-4588-A236-FBF349FCF322}" srcOrd="2" destOrd="0" presId="urn:microsoft.com/office/officeart/2005/8/layout/vList2"/>
    <dgm:cxn modelId="{31EF686C-395F-42FC-AB91-C97D56F88146}" type="presParOf" srcId="{1A6A1BBF-0534-4CBA-B3F9-663626F49AE4}" destId="{86A8CB43-33DB-4040-9140-8FD16D750682}" srcOrd="3" destOrd="0" presId="urn:microsoft.com/office/officeart/2005/8/layout/vList2"/>
    <dgm:cxn modelId="{9C471B7D-F927-4E98-BEFC-3C4DF6B2D87C}" type="presParOf" srcId="{1A6A1BBF-0534-4CBA-B3F9-663626F49AE4}" destId="{8C53C7DB-0E33-4391-BAB3-8C83956644D8}" srcOrd="4" destOrd="0" presId="urn:microsoft.com/office/officeart/2005/8/layout/vList2"/>
    <dgm:cxn modelId="{C80FF098-C0D4-40B5-879A-9B2D03E96425}" type="presParOf" srcId="{1A6A1BBF-0534-4CBA-B3F9-663626F49AE4}" destId="{44ECE3C1-5D18-402E-B5DA-04A76861F180}" srcOrd="5" destOrd="0" presId="urn:microsoft.com/office/officeart/2005/8/layout/vList2"/>
    <dgm:cxn modelId="{F6C0249B-566E-4CA8-8834-5A1E17367D0F}" type="presParOf" srcId="{1A6A1BBF-0534-4CBA-B3F9-663626F49AE4}" destId="{F152619A-9211-40A6-9E8A-5792A7C9030F}" srcOrd="6" destOrd="0" presId="urn:microsoft.com/office/officeart/2005/8/layout/vList2"/>
    <dgm:cxn modelId="{7EF11CD0-62DC-4B40-B841-27BC2EAC84F8}" type="presParOf" srcId="{1A6A1BBF-0534-4CBA-B3F9-663626F49AE4}" destId="{6359EE35-2506-4617-8F39-09EE31B35880}" srcOrd="7" destOrd="0" presId="urn:microsoft.com/office/officeart/2005/8/layout/vList2"/>
    <dgm:cxn modelId="{829AEFDC-8534-4153-9156-CF28A0A7A004}" type="presParOf" srcId="{1A6A1BBF-0534-4CBA-B3F9-663626F49AE4}" destId="{E6F550E2-7F5F-4358-A5CE-333DAE3AD364}" srcOrd="8" destOrd="0" presId="urn:microsoft.com/office/officeart/2005/8/layout/vList2"/>
    <dgm:cxn modelId="{7CF4D216-EC4A-4630-AE47-5E083BB95001}" type="presParOf" srcId="{1A6A1BBF-0534-4CBA-B3F9-663626F49AE4}" destId="{3A7BC805-FEE1-42A5-BC1E-F52E75363F23}" srcOrd="9" destOrd="0" presId="urn:microsoft.com/office/officeart/2005/8/layout/vList2"/>
    <dgm:cxn modelId="{D0EB4143-50CB-4ECA-A4E8-963AB9D6589B}" type="presParOf" srcId="{1A6A1BBF-0534-4CBA-B3F9-663626F49AE4}" destId="{35E12FF8-AB4B-4726-BE59-B5E63ADE54BE}" srcOrd="10" destOrd="0" presId="urn:microsoft.com/office/officeart/2005/8/layout/vList2"/>
    <dgm:cxn modelId="{5F92757C-93D2-427B-A90C-66962E87E010}" type="presParOf" srcId="{1A6A1BBF-0534-4CBA-B3F9-663626F49AE4}" destId="{318FE493-8C6B-4BD2-979C-F6671CC5115B}" srcOrd="11" destOrd="0" presId="urn:microsoft.com/office/officeart/2005/8/layout/vList2"/>
    <dgm:cxn modelId="{3AD6BA79-E3FB-43C3-A2DE-A2558D6D15FC}" type="presParOf" srcId="{1A6A1BBF-0534-4CBA-B3F9-663626F49AE4}" destId="{ABAA513E-8402-4EB1-8616-C444BB504EB7}" srcOrd="12" destOrd="0" presId="urn:microsoft.com/office/officeart/2005/8/layout/vList2"/>
    <dgm:cxn modelId="{BDA45714-C22C-48F3-B700-D3F3CDB8CADB}" type="presParOf" srcId="{1A6A1BBF-0534-4CBA-B3F9-663626F49AE4}" destId="{E5C1949F-0384-4F45-B4A6-53FC33192959}" srcOrd="13" destOrd="0" presId="urn:microsoft.com/office/officeart/2005/8/layout/vList2"/>
    <dgm:cxn modelId="{B6E3D154-A3FF-42E7-ACC9-92E3EFDA83A7}" type="presParOf" srcId="{1A6A1BBF-0534-4CBA-B3F9-663626F49AE4}" destId="{FE2BB795-C862-4865-A3CC-D58427C46124}" srcOrd="14" destOrd="0" presId="urn:microsoft.com/office/officeart/2005/8/layout/vList2"/>
    <dgm:cxn modelId="{823A0D9A-05CD-4C2B-9700-513D788AF866}" type="presParOf" srcId="{1A6A1BBF-0534-4CBA-B3F9-663626F49AE4}" destId="{CC83CAED-49B2-465B-9C7E-E5229D8A5FBD}" srcOrd="15" destOrd="0" presId="urn:microsoft.com/office/officeart/2005/8/layout/vList2"/>
    <dgm:cxn modelId="{F417B4E3-6396-4996-B613-6F5DC5C2BFA6}" type="presParOf" srcId="{1A6A1BBF-0534-4CBA-B3F9-663626F49AE4}" destId="{33B78F8D-D9E7-4B9B-8EB9-0CE15CCC4E26}" srcOrd="1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D239708-D19C-E14F-9252-376704DC57A3}" type="doc">
      <dgm:prSet loTypeId="urn:microsoft.com/office/officeart/2005/8/layout/lProcess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92EAB65-E75A-D44C-9A78-F4D528E88AC1}" type="pres">
      <dgm:prSet presAssocID="{4D239708-D19C-E14F-9252-376704DC57A3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0F6F3D49-12BA-8540-8965-620E3B1C654E}" type="presOf" srcId="{4D239708-D19C-E14F-9252-376704DC57A3}" destId="{492EAB65-E75A-D44C-9A78-F4D528E88AC1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D4F0B2-002A-4220-8468-89C912D236BB}" type="datetimeFigureOut">
              <a:rPr lang="ru-RU" smtClean="0"/>
              <a:t>20.11.2025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41FD58-EF58-4723-90AC-8362CC54C8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9426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1FD58-EF58-4723-90AC-8362CC54C8A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65521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jpg"/><Relationship Id="rId2" Type="http://schemas.openxmlformats.org/officeDocument/2006/relationships/hyperlink" Target="mailto:info@center-resurs.ru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jpg"/><Relationship Id="rId9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"/>
          <p:cNvSpPr txBox="1">
            <a:spLocks/>
          </p:cNvSpPr>
          <p:nvPr/>
        </p:nvSpPr>
        <p:spPr>
          <a:xfrm>
            <a:off x="1322413" y="3746154"/>
            <a:ext cx="12453486" cy="2083145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rgbClr val="244C76"/>
                </a:solidFill>
                <a:latin typeface="Muller Bold" pitchFamily="2" charset="-52"/>
                <a:ea typeface="+mn-ea"/>
                <a:cs typeface="Times New Roman" panose="02020603050405020304" pitchFamily="18" charset="0"/>
              </a:rPr>
              <a:t>Особенности прохождения обследования в </a:t>
            </a:r>
            <a:r>
              <a:rPr lang="ru-RU" b="1" dirty="0" smtClean="0">
                <a:solidFill>
                  <a:srgbClr val="244C76"/>
                </a:solidFill>
                <a:latin typeface="Muller Bold" pitchFamily="2" charset="-52"/>
                <a:ea typeface="+mn-ea"/>
                <a:cs typeface="Times New Roman" panose="02020603050405020304" pitchFamily="18" charset="0"/>
              </a:rPr>
              <a:t>психолого-медико-педагогической комиссии </a:t>
            </a:r>
            <a:r>
              <a:rPr lang="ru-RU" b="1" dirty="0">
                <a:solidFill>
                  <a:srgbClr val="244C76"/>
                </a:solidFill>
                <a:latin typeface="Muller Bold" pitchFamily="2" charset="-52"/>
                <a:ea typeface="+mn-ea"/>
                <a:cs typeface="Times New Roman" panose="02020603050405020304" pitchFamily="18" charset="0"/>
              </a:rPr>
              <a:t>для обучения в </a:t>
            </a:r>
            <a:r>
              <a:rPr lang="ru-RU" b="1" dirty="0" smtClean="0">
                <a:solidFill>
                  <a:srgbClr val="244C76"/>
                </a:solidFill>
                <a:latin typeface="Muller Bold" pitchFamily="2" charset="-52"/>
                <a:ea typeface="+mn-ea"/>
                <a:cs typeface="Times New Roman" panose="02020603050405020304" pitchFamily="18" charset="0"/>
              </a:rPr>
              <a:t>СПО</a:t>
            </a:r>
            <a:endParaRPr lang="ru-RU" b="1" dirty="0">
              <a:solidFill>
                <a:srgbClr val="244C76"/>
              </a:solidFill>
              <a:latin typeface="Muller Bold" pitchFamily="2" charset="-52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776403" y="9527062"/>
            <a:ext cx="800673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600" b="1" dirty="0">
                <a:solidFill>
                  <a:srgbClr val="244C76"/>
                </a:solidFill>
                <a:latin typeface="Muller Bold" pitchFamily="2" charset="-52"/>
                <a:cs typeface="Times New Roman" panose="02020603050405020304" pitchFamily="18" charset="0"/>
              </a:rPr>
              <a:t>20 ноября 2025 года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772"/>
          <a:stretch/>
        </p:blipFill>
        <p:spPr>
          <a:xfrm>
            <a:off x="11315718" y="1363052"/>
            <a:ext cx="2298179" cy="143206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6583" y="495300"/>
            <a:ext cx="3014543" cy="3038778"/>
          </a:xfrm>
          <a:prstGeom prst="rect">
            <a:avLst/>
          </a:prstGeom>
        </p:spPr>
      </p:pic>
      <p:sp>
        <p:nvSpPr>
          <p:cNvPr id="11" name="Заголовок 1"/>
          <p:cNvSpPr txBox="1">
            <a:spLocks/>
          </p:cNvSpPr>
          <p:nvPr/>
        </p:nvSpPr>
        <p:spPr>
          <a:xfrm flipV="1">
            <a:off x="12586625" y="7292065"/>
            <a:ext cx="2133601" cy="137066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5000" b="1" dirty="0">
                <a:solidFill>
                  <a:srgbClr val="244C76"/>
                </a:solidFill>
                <a:ea typeface="+mn-ea"/>
                <a:cs typeface="Times New Roman" panose="02020603050405020304" pitchFamily="18" charset="0"/>
              </a:rPr>
              <a:t>...</a:t>
            </a: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 rot="16200000" flipV="1">
            <a:off x="16306330" y="1484330"/>
            <a:ext cx="2133601" cy="137066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5000" b="1" dirty="0">
                <a:solidFill>
                  <a:srgbClr val="244C76"/>
                </a:solidFill>
                <a:ea typeface="+mn-ea"/>
                <a:cs typeface="Times New Roman" panose="02020603050405020304" pitchFamily="18" charset="0"/>
              </a:rPr>
              <a:t>...</a:t>
            </a:r>
          </a:p>
        </p:txBody>
      </p:sp>
      <p:sp>
        <p:nvSpPr>
          <p:cNvPr id="8" name="Круговая 7"/>
          <p:cNvSpPr/>
          <p:nvPr/>
        </p:nvSpPr>
        <p:spPr>
          <a:xfrm>
            <a:off x="10700635" y="8224008"/>
            <a:ext cx="4353208" cy="3932917"/>
          </a:xfrm>
          <a:prstGeom prst="pie">
            <a:avLst>
              <a:gd name="adj1" fmla="val 10847359"/>
              <a:gd name="adj2" fmla="val 16200000"/>
            </a:avLst>
          </a:prstGeom>
          <a:solidFill>
            <a:srgbClr val="244C7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Круговая 16"/>
          <p:cNvSpPr/>
          <p:nvPr/>
        </p:nvSpPr>
        <p:spPr>
          <a:xfrm>
            <a:off x="13352916" y="8224008"/>
            <a:ext cx="4353208" cy="3932917"/>
          </a:xfrm>
          <a:prstGeom prst="pie">
            <a:avLst>
              <a:gd name="adj1" fmla="val 10801537"/>
              <a:gd name="adj2" fmla="val 16200000"/>
            </a:avLst>
          </a:prstGeom>
          <a:solidFill>
            <a:srgbClr val="2496D2"/>
          </a:solidFill>
          <a:ln>
            <a:solidFill>
              <a:srgbClr val="2496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Круговая 17"/>
          <p:cNvSpPr/>
          <p:nvPr/>
        </p:nvSpPr>
        <p:spPr>
          <a:xfrm>
            <a:off x="16014411" y="8224009"/>
            <a:ext cx="4353208" cy="3932917"/>
          </a:xfrm>
          <a:prstGeom prst="pie">
            <a:avLst>
              <a:gd name="adj1" fmla="val 10825589"/>
              <a:gd name="adj2" fmla="val 16200000"/>
            </a:avLst>
          </a:prstGeom>
          <a:solidFill>
            <a:srgbClr val="244C7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Круговая 18"/>
          <p:cNvSpPr/>
          <p:nvPr/>
        </p:nvSpPr>
        <p:spPr>
          <a:xfrm rot="10800000">
            <a:off x="12838555" y="4331382"/>
            <a:ext cx="5352460" cy="3932917"/>
          </a:xfrm>
          <a:prstGeom prst="pie">
            <a:avLst>
              <a:gd name="adj1" fmla="val 10750893"/>
              <a:gd name="adj2" fmla="val 16200000"/>
            </a:avLst>
          </a:prstGeom>
          <a:solidFill>
            <a:srgbClr val="2496D2"/>
          </a:solidFill>
          <a:ln>
            <a:solidFill>
              <a:srgbClr val="2496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0" name="Круговая 19"/>
          <p:cNvSpPr/>
          <p:nvPr/>
        </p:nvSpPr>
        <p:spPr>
          <a:xfrm>
            <a:off x="15514785" y="3763079"/>
            <a:ext cx="5364015" cy="5095018"/>
          </a:xfrm>
          <a:prstGeom prst="pie">
            <a:avLst>
              <a:gd name="adj1" fmla="val 10750893"/>
              <a:gd name="adj2" fmla="val 16200000"/>
            </a:avLst>
          </a:prstGeom>
          <a:solidFill>
            <a:srgbClr val="2496D2"/>
          </a:solidFill>
          <a:ln>
            <a:solidFill>
              <a:srgbClr val="2496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рямоугольник с двумя скругленными соседними углами 8"/>
          <p:cNvSpPr/>
          <p:nvPr/>
        </p:nvSpPr>
        <p:spPr>
          <a:xfrm rot="10800000">
            <a:off x="0" y="-2"/>
            <a:ext cx="18288000" cy="311331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2496D2"/>
          </a:solidFill>
          <a:ln>
            <a:solidFill>
              <a:srgbClr val="2496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8" name="Группа 57"/>
          <p:cNvGrpSpPr/>
          <p:nvPr/>
        </p:nvGrpSpPr>
        <p:grpSpPr>
          <a:xfrm>
            <a:off x="-281623" y="424208"/>
            <a:ext cx="7521444" cy="2729204"/>
            <a:chOff x="-126552" y="198504"/>
            <a:chExt cx="7521444" cy="2729204"/>
          </a:xfrm>
        </p:grpSpPr>
        <p:sp>
          <p:nvSpPr>
            <p:cNvPr id="34" name="Заголовок 1"/>
            <p:cNvSpPr txBox="1">
              <a:spLocks/>
            </p:cNvSpPr>
            <p:nvPr/>
          </p:nvSpPr>
          <p:spPr>
            <a:xfrm rot="5400000" flipV="1">
              <a:off x="323133" y="615677"/>
              <a:ext cx="1461490" cy="1955355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endParaRPr lang="ru-RU" sz="15000" b="1" dirty="0">
                <a:solidFill>
                  <a:srgbClr val="244C76"/>
                </a:solidFill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35" name="Заголовок 1"/>
            <p:cNvSpPr txBox="1">
              <a:spLocks/>
            </p:cNvSpPr>
            <p:nvPr/>
          </p:nvSpPr>
          <p:spPr>
            <a:xfrm rot="5400000" flipV="1">
              <a:off x="1416459" y="567965"/>
              <a:ext cx="1676398" cy="1955355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ru-RU" sz="15000" b="1" dirty="0">
                  <a:solidFill>
                    <a:srgbClr val="244C76"/>
                  </a:solidFill>
                  <a:ea typeface="+mn-ea"/>
                  <a:cs typeface="Times New Roman" panose="02020603050405020304" pitchFamily="18" charset="0"/>
                </a:rPr>
                <a:t> </a:t>
              </a:r>
              <a:r>
                <a:rPr lang="ru-RU" sz="14000" b="1" dirty="0">
                  <a:solidFill>
                    <a:srgbClr val="244C76"/>
                  </a:solidFill>
                  <a:ea typeface="+mn-ea"/>
                  <a:cs typeface="Times New Roman" panose="02020603050405020304" pitchFamily="18" charset="0"/>
                </a:rPr>
                <a:t>.</a:t>
              </a:r>
            </a:p>
          </p:txBody>
        </p:sp>
        <p:sp>
          <p:nvSpPr>
            <p:cNvPr id="38" name="Заголовок 1"/>
            <p:cNvSpPr txBox="1">
              <a:spLocks/>
            </p:cNvSpPr>
            <p:nvPr/>
          </p:nvSpPr>
          <p:spPr>
            <a:xfrm rot="5400000" flipV="1">
              <a:off x="1649232" y="441545"/>
              <a:ext cx="1905000" cy="1955355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endParaRPr lang="ru-RU" sz="14000" b="1" dirty="0">
                <a:solidFill>
                  <a:srgbClr val="244C76"/>
                </a:solidFill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39" name="Заголовок 1"/>
            <p:cNvSpPr txBox="1">
              <a:spLocks/>
            </p:cNvSpPr>
            <p:nvPr/>
          </p:nvSpPr>
          <p:spPr>
            <a:xfrm rot="5400000" flipV="1">
              <a:off x="463574" y="567964"/>
              <a:ext cx="1676398" cy="1955355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ru-RU" sz="15000" b="1" dirty="0">
                  <a:solidFill>
                    <a:srgbClr val="244C76"/>
                  </a:solidFill>
                  <a:ea typeface="+mn-ea"/>
                  <a:cs typeface="Times New Roman" panose="02020603050405020304" pitchFamily="18" charset="0"/>
                </a:rPr>
                <a:t> </a:t>
              </a:r>
              <a:r>
                <a:rPr lang="ru-RU" sz="14000" b="1" dirty="0">
                  <a:solidFill>
                    <a:srgbClr val="244C76"/>
                  </a:solidFill>
                  <a:ea typeface="+mn-ea"/>
                  <a:cs typeface="Times New Roman" panose="02020603050405020304" pitchFamily="18" charset="0"/>
                </a:rPr>
                <a:t>.</a:t>
              </a:r>
            </a:p>
          </p:txBody>
        </p:sp>
        <p:sp>
          <p:nvSpPr>
            <p:cNvPr id="40" name="Заголовок 1"/>
            <p:cNvSpPr txBox="1">
              <a:spLocks/>
            </p:cNvSpPr>
            <p:nvPr/>
          </p:nvSpPr>
          <p:spPr>
            <a:xfrm rot="5400000" flipV="1">
              <a:off x="3840675" y="255929"/>
              <a:ext cx="1676398" cy="1955355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endParaRPr lang="ru-RU" sz="14000" b="1" dirty="0">
                <a:solidFill>
                  <a:srgbClr val="244C76"/>
                </a:solidFill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43" name="Заголовок 1"/>
            <p:cNvSpPr txBox="1">
              <a:spLocks/>
            </p:cNvSpPr>
            <p:nvPr/>
          </p:nvSpPr>
          <p:spPr>
            <a:xfrm rot="5400000" flipV="1">
              <a:off x="1973772" y="567964"/>
              <a:ext cx="1905000" cy="1955355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ru-RU" sz="15000" b="1" dirty="0">
                  <a:solidFill>
                    <a:srgbClr val="244C76"/>
                  </a:solidFill>
                  <a:ea typeface="+mn-ea"/>
                  <a:cs typeface="Times New Roman" panose="02020603050405020304" pitchFamily="18" charset="0"/>
                </a:rPr>
                <a:t>..</a:t>
              </a:r>
            </a:p>
          </p:txBody>
        </p:sp>
        <p:sp>
          <p:nvSpPr>
            <p:cNvPr id="44" name="Заголовок 1"/>
            <p:cNvSpPr txBox="1">
              <a:spLocks/>
            </p:cNvSpPr>
            <p:nvPr/>
          </p:nvSpPr>
          <p:spPr>
            <a:xfrm rot="5400000" flipV="1">
              <a:off x="-101374" y="546322"/>
              <a:ext cx="1905000" cy="1955355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ru-RU" sz="15000" b="1" dirty="0">
                  <a:solidFill>
                    <a:srgbClr val="244C76"/>
                  </a:solidFill>
                  <a:ea typeface="+mn-ea"/>
                  <a:cs typeface="Times New Roman" panose="02020603050405020304" pitchFamily="18" charset="0"/>
                </a:rPr>
                <a:t>...</a:t>
              </a:r>
            </a:p>
          </p:txBody>
        </p:sp>
        <p:sp>
          <p:nvSpPr>
            <p:cNvPr id="45" name="Заголовок 1"/>
            <p:cNvSpPr txBox="1">
              <a:spLocks/>
            </p:cNvSpPr>
            <p:nvPr/>
          </p:nvSpPr>
          <p:spPr>
            <a:xfrm rot="5400000" flipV="1">
              <a:off x="1069796" y="67074"/>
              <a:ext cx="1676398" cy="1955355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ru-RU" sz="15000" b="1" dirty="0">
                  <a:solidFill>
                    <a:srgbClr val="244C76"/>
                  </a:solidFill>
                  <a:ea typeface="+mn-ea"/>
                  <a:cs typeface="Times New Roman" panose="02020603050405020304" pitchFamily="18" charset="0"/>
                </a:rPr>
                <a:t> </a:t>
              </a:r>
              <a:r>
                <a:rPr lang="ru-RU" sz="14000" b="1" dirty="0">
                  <a:solidFill>
                    <a:srgbClr val="244C76"/>
                  </a:solidFill>
                  <a:ea typeface="+mn-ea"/>
                  <a:cs typeface="Times New Roman" panose="02020603050405020304" pitchFamily="18" charset="0"/>
                </a:rPr>
                <a:t>.</a:t>
              </a:r>
            </a:p>
          </p:txBody>
        </p:sp>
        <p:sp>
          <p:nvSpPr>
            <p:cNvPr id="46" name="Заголовок 1"/>
            <p:cNvSpPr txBox="1">
              <a:spLocks/>
            </p:cNvSpPr>
            <p:nvPr/>
          </p:nvSpPr>
          <p:spPr>
            <a:xfrm rot="5400000" flipV="1">
              <a:off x="2591497" y="67075"/>
              <a:ext cx="1676398" cy="1955355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ru-RU" sz="15000" b="1" dirty="0">
                  <a:solidFill>
                    <a:srgbClr val="244C76"/>
                  </a:solidFill>
                  <a:ea typeface="+mn-ea"/>
                  <a:cs typeface="Times New Roman" panose="02020603050405020304" pitchFamily="18" charset="0"/>
                </a:rPr>
                <a:t> </a:t>
              </a:r>
              <a:r>
                <a:rPr lang="ru-RU" sz="14000" b="1" dirty="0">
                  <a:solidFill>
                    <a:srgbClr val="244C76"/>
                  </a:solidFill>
                  <a:ea typeface="+mn-ea"/>
                  <a:cs typeface="Times New Roman" panose="02020603050405020304" pitchFamily="18" charset="0"/>
                </a:rPr>
                <a:t>.</a:t>
              </a:r>
            </a:p>
          </p:txBody>
        </p:sp>
        <p:sp>
          <p:nvSpPr>
            <p:cNvPr id="47" name="Заголовок 1"/>
            <p:cNvSpPr txBox="1">
              <a:spLocks/>
            </p:cNvSpPr>
            <p:nvPr/>
          </p:nvSpPr>
          <p:spPr>
            <a:xfrm rot="5400000" flipV="1">
              <a:off x="3042143" y="1104024"/>
              <a:ext cx="1676398" cy="1955355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ru-RU" sz="15000" b="1" dirty="0">
                  <a:solidFill>
                    <a:srgbClr val="244C76"/>
                  </a:solidFill>
                  <a:ea typeface="+mn-ea"/>
                  <a:cs typeface="Times New Roman" panose="02020603050405020304" pitchFamily="18" charset="0"/>
                </a:rPr>
                <a:t> </a:t>
              </a:r>
              <a:r>
                <a:rPr lang="ru-RU" sz="14000" b="1" dirty="0">
                  <a:solidFill>
                    <a:srgbClr val="244C76"/>
                  </a:solidFill>
                  <a:ea typeface="+mn-ea"/>
                  <a:cs typeface="Times New Roman" panose="02020603050405020304" pitchFamily="18" charset="0"/>
                </a:rPr>
                <a:t>.</a:t>
              </a:r>
            </a:p>
          </p:txBody>
        </p:sp>
        <p:sp>
          <p:nvSpPr>
            <p:cNvPr id="48" name="Заголовок 1"/>
            <p:cNvSpPr txBox="1">
              <a:spLocks/>
            </p:cNvSpPr>
            <p:nvPr/>
          </p:nvSpPr>
          <p:spPr>
            <a:xfrm rot="5400000" flipV="1">
              <a:off x="3542787" y="1111831"/>
              <a:ext cx="1676398" cy="1955355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ru-RU" sz="15000" b="1" dirty="0">
                  <a:solidFill>
                    <a:srgbClr val="244C76"/>
                  </a:solidFill>
                  <a:ea typeface="+mn-ea"/>
                  <a:cs typeface="Times New Roman" panose="02020603050405020304" pitchFamily="18" charset="0"/>
                </a:rPr>
                <a:t> </a:t>
              </a:r>
              <a:r>
                <a:rPr lang="ru-RU" sz="14000" b="1" dirty="0">
                  <a:solidFill>
                    <a:srgbClr val="244C76"/>
                  </a:solidFill>
                  <a:ea typeface="+mn-ea"/>
                  <a:cs typeface="Times New Roman" panose="02020603050405020304" pitchFamily="18" charset="0"/>
                </a:rPr>
                <a:t>.</a:t>
              </a:r>
            </a:p>
          </p:txBody>
        </p:sp>
        <p:sp>
          <p:nvSpPr>
            <p:cNvPr id="49" name="Заголовок 1"/>
            <p:cNvSpPr txBox="1">
              <a:spLocks/>
            </p:cNvSpPr>
            <p:nvPr/>
          </p:nvSpPr>
          <p:spPr>
            <a:xfrm rot="5400000" flipV="1">
              <a:off x="3032202" y="67074"/>
              <a:ext cx="1676398" cy="1955355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ru-RU" sz="15000" b="1" dirty="0">
                  <a:solidFill>
                    <a:srgbClr val="244C76"/>
                  </a:solidFill>
                  <a:ea typeface="+mn-ea"/>
                  <a:cs typeface="Times New Roman" panose="02020603050405020304" pitchFamily="18" charset="0"/>
                </a:rPr>
                <a:t> </a:t>
              </a:r>
              <a:r>
                <a:rPr lang="ru-RU" sz="14000" b="1" dirty="0">
                  <a:solidFill>
                    <a:srgbClr val="244C76"/>
                  </a:solidFill>
                  <a:ea typeface="+mn-ea"/>
                  <a:cs typeface="Times New Roman" panose="02020603050405020304" pitchFamily="18" charset="0"/>
                </a:rPr>
                <a:t>.</a:t>
              </a:r>
            </a:p>
          </p:txBody>
        </p:sp>
        <p:sp>
          <p:nvSpPr>
            <p:cNvPr id="50" name="Заголовок 1"/>
            <p:cNvSpPr txBox="1">
              <a:spLocks/>
            </p:cNvSpPr>
            <p:nvPr/>
          </p:nvSpPr>
          <p:spPr>
            <a:xfrm rot="5400000" flipV="1">
              <a:off x="5129249" y="728596"/>
              <a:ext cx="1676398" cy="1955355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ru-RU" sz="15000" b="1" dirty="0">
                  <a:solidFill>
                    <a:srgbClr val="244C76"/>
                  </a:solidFill>
                  <a:ea typeface="+mn-ea"/>
                  <a:cs typeface="Times New Roman" panose="02020603050405020304" pitchFamily="18" charset="0"/>
                </a:rPr>
                <a:t>..</a:t>
              </a:r>
              <a:endParaRPr lang="ru-RU" sz="14000" b="1" dirty="0">
                <a:solidFill>
                  <a:srgbClr val="244C76"/>
                </a:solidFill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51" name="Заголовок 1"/>
            <p:cNvSpPr txBox="1">
              <a:spLocks/>
            </p:cNvSpPr>
            <p:nvPr/>
          </p:nvSpPr>
          <p:spPr>
            <a:xfrm rot="5400000" flipV="1">
              <a:off x="4407706" y="637319"/>
              <a:ext cx="1461490" cy="1955355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endParaRPr lang="ru-RU" sz="15000" b="1" dirty="0">
                <a:solidFill>
                  <a:srgbClr val="244C76"/>
                </a:solidFill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52" name="Заголовок 1"/>
            <p:cNvSpPr txBox="1">
              <a:spLocks/>
            </p:cNvSpPr>
            <p:nvPr/>
          </p:nvSpPr>
          <p:spPr>
            <a:xfrm rot="5400000" flipV="1">
              <a:off x="4548147" y="589606"/>
              <a:ext cx="1676398" cy="1955355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ru-RU" sz="15000" b="1" dirty="0">
                  <a:solidFill>
                    <a:srgbClr val="244C76"/>
                  </a:solidFill>
                  <a:ea typeface="+mn-ea"/>
                  <a:cs typeface="Times New Roman" panose="02020603050405020304" pitchFamily="18" charset="0"/>
                </a:rPr>
                <a:t> </a:t>
              </a:r>
              <a:r>
                <a:rPr lang="ru-RU" sz="14000" b="1" dirty="0">
                  <a:solidFill>
                    <a:srgbClr val="244C76"/>
                  </a:solidFill>
                  <a:ea typeface="+mn-ea"/>
                  <a:cs typeface="Times New Roman" panose="02020603050405020304" pitchFamily="18" charset="0"/>
                </a:rPr>
                <a:t>.</a:t>
              </a:r>
            </a:p>
          </p:txBody>
        </p:sp>
        <p:sp>
          <p:nvSpPr>
            <p:cNvPr id="53" name="Заголовок 1"/>
            <p:cNvSpPr txBox="1">
              <a:spLocks/>
            </p:cNvSpPr>
            <p:nvPr/>
          </p:nvSpPr>
          <p:spPr>
            <a:xfrm rot="5400000" flipV="1">
              <a:off x="3983199" y="567964"/>
              <a:ext cx="1905000" cy="1955355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ru-RU" sz="15000" b="1" dirty="0">
                  <a:solidFill>
                    <a:srgbClr val="244C76"/>
                  </a:solidFill>
                  <a:ea typeface="+mn-ea"/>
                  <a:cs typeface="Times New Roman" panose="02020603050405020304" pitchFamily="18" charset="0"/>
                </a:rPr>
                <a:t>...</a:t>
              </a:r>
            </a:p>
          </p:txBody>
        </p:sp>
        <p:sp>
          <p:nvSpPr>
            <p:cNvPr id="57" name="Заголовок 1"/>
            <p:cNvSpPr txBox="1">
              <a:spLocks/>
            </p:cNvSpPr>
            <p:nvPr/>
          </p:nvSpPr>
          <p:spPr>
            <a:xfrm rot="5400000" flipV="1">
              <a:off x="5579016" y="59025"/>
              <a:ext cx="1676398" cy="1955355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ru-RU" sz="15000" b="1" dirty="0">
                  <a:solidFill>
                    <a:srgbClr val="244C76"/>
                  </a:solidFill>
                  <a:ea typeface="+mn-ea"/>
                  <a:cs typeface="Times New Roman" panose="02020603050405020304" pitchFamily="18" charset="0"/>
                </a:rPr>
                <a:t> </a:t>
              </a:r>
              <a:r>
                <a:rPr lang="ru-RU" sz="14000" b="1" dirty="0">
                  <a:solidFill>
                    <a:srgbClr val="244C76"/>
                  </a:solidFill>
                  <a:ea typeface="+mn-ea"/>
                  <a:cs typeface="Times New Roman" panose="02020603050405020304" pitchFamily="18" charset="0"/>
                </a:rPr>
                <a:t>.</a:t>
              </a:r>
            </a:p>
          </p:txBody>
        </p:sp>
      </p:grpSp>
      <p:sp>
        <p:nvSpPr>
          <p:cNvPr id="36" name="Заголовок 1"/>
          <p:cNvSpPr txBox="1">
            <a:spLocks/>
          </p:cNvSpPr>
          <p:nvPr/>
        </p:nvSpPr>
        <p:spPr>
          <a:xfrm>
            <a:off x="696055" y="7099738"/>
            <a:ext cx="12453486" cy="104199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b="1" dirty="0">
                <a:solidFill>
                  <a:srgbClr val="244C76"/>
                </a:solidFill>
                <a:latin typeface="Muller Bold" pitchFamily="2" charset="-52"/>
                <a:ea typeface="+mn-ea"/>
                <a:cs typeface="Times New Roman" panose="02020603050405020304" pitchFamily="18" charset="0"/>
              </a:rPr>
              <a:t>Яковлева Серафима Александровна</a:t>
            </a:r>
            <a:r>
              <a:rPr lang="ru-RU" sz="2400" b="1" dirty="0">
                <a:solidFill>
                  <a:srgbClr val="244C76"/>
                </a:solidFill>
                <a:latin typeface="Muller Bold" pitchFamily="2" charset="-52"/>
                <a:ea typeface="+mn-ea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rgbClr val="244C76"/>
                </a:solidFill>
                <a:latin typeface="Muller Bold" pitchFamily="2" charset="-52"/>
                <a:ea typeface="+mn-ea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244C76"/>
                </a:solidFill>
                <a:latin typeface="Muller Bold" pitchFamily="2" charset="-52"/>
                <a:ea typeface="+mn-ea"/>
                <a:cs typeface="Times New Roman" panose="02020603050405020304" pitchFamily="18" charset="0"/>
              </a:rPr>
              <a:t>учитель-дефектолог </a:t>
            </a:r>
            <a:r>
              <a:rPr lang="ru-RU" sz="2400" b="1" dirty="0">
                <a:solidFill>
                  <a:srgbClr val="244C76"/>
                </a:solidFill>
                <a:latin typeface="Muller Bold" pitchFamily="2" charset="-52"/>
                <a:cs typeface="Times New Roman" panose="02020603050405020304" pitchFamily="18" charset="0"/>
              </a:rPr>
              <a:t>ГБУ СО «ЦППМСП «Ресурс» </a:t>
            </a:r>
            <a:br>
              <a:rPr lang="ru-RU" sz="2400" b="1" dirty="0">
                <a:solidFill>
                  <a:srgbClr val="244C76"/>
                </a:solidFill>
                <a:latin typeface="Muller Bold" pitchFamily="2" charset="-52"/>
                <a:cs typeface="Times New Roman" panose="02020603050405020304" pitchFamily="18" charset="0"/>
              </a:rPr>
            </a:br>
            <a:endParaRPr lang="ru-RU" sz="2400" b="1" dirty="0">
              <a:solidFill>
                <a:srgbClr val="244C76"/>
              </a:solidFill>
              <a:latin typeface="Muller Bold" pitchFamily="2" charset="-52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97000" y="438108"/>
            <a:ext cx="1532152" cy="2735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5342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Круговая 48"/>
          <p:cNvSpPr/>
          <p:nvPr/>
        </p:nvSpPr>
        <p:spPr>
          <a:xfrm>
            <a:off x="10070867" y="7833423"/>
            <a:ext cx="3677645" cy="3376594"/>
          </a:xfrm>
          <a:prstGeom prst="pie">
            <a:avLst>
              <a:gd name="adj1" fmla="val 10750893"/>
              <a:gd name="adj2" fmla="val 59594"/>
            </a:avLst>
          </a:prstGeom>
          <a:solidFill>
            <a:srgbClr val="2496D2"/>
          </a:solidFill>
          <a:ln>
            <a:solidFill>
              <a:srgbClr val="2496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7" name="Прямоугольник с двумя скругленными соседними углами 26"/>
          <p:cNvSpPr/>
          <p:nvPr/>
        </p:nvSpPr>
        <p:spPr>
          <a:xfrm rot="10800000">
            <a:off x="0" y="-2"/>
            <a:ext cx="18288000" cy="311331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2496D2"/>
          </a:solidFill>
          <a:ln>
            <a:solidFill>
              <a:srgbClr val="2496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с двумя скругленными противолежащими углами 27"/>
          <p:cNvSpPr/>
          <p:nvPr/>
        </p:nvSpPr>
        <p:spPr>
          <a:xfrm rot="5400000" flipH="1">
            <a:off x="9637521" y="1278245"/>
            <a:ext cx="990598" cy="17072360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244C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рямоугольник с двумя скругленными противолежащими углами 47"/>
          <p:cNvSpPr/>
          <p:nvPr/>
        </p:nvSpPr>
        <p:spPr>
          <a:xfrm>
            <a:off x="990599" y="647700"/>
            <a:ext cx="13898837" cy="849067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244C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>
                <a:solidFill>
                  <a:srgbClr val="CACF4F"/>
                </a:solidFill>
                <a:latin typeface="Muller Bold" pitchFamily="2" charset="-52"/>
              </a:rPr>
              <a:t>Документы</a:t>
            </a:r>
            <a:r>
              <a:rPr lang="ru-RU" sz="2800" dirty="0">
                <a:latin typeface="Muller Bold" pitchFamily="2" charset="-52"/>
              </a:rPr>
              <a:t> для прохождения ПМПК</a:t>
            </a:r>
          </a:p>
        </p:txBody>
      </p:sp>
      <p:sp>
        <p:nvSpPr>
          <p:cNvPr id="32" name="Заголовок 9"/>
          <p:cNvSpPr txBox="1">
            <a:spLocks/>
          </p:cNvSpPr>
          <p:nvPr/>
        </p:nvSpPr>
        <p:spPr>
          <a:xfrm>
            <a:off x="1353244" y="3740510"/>
            <a:ext cx="4697255" cy="264650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endParaRPr lang="ru-RU" sz="3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Подзаголовок 1"/>
          <p:cNvSpPr txBox="1">
            <a:spLocks/>
          </p:cNvSpPr>
          <p:nvPr/>
        </p:nvSpPr>
        <p:spPr>
          <a:xfrm>
            <a:off x="5038031" y="2436948"/>
            <a:ext cx="6069751" cy="80965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buNone/>
            </a:pPr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  <a:latin typeface="Muller Bold" pitchFamily="2" charset="-52"/>
            </a:endParaRPr>
          </a:p>
        </p:txBody>
      </p:sp>
      <p:sp>
        <p:nvSpPr>
          <p:cNvPr id="35" name="Подзаголовок 1"/>
          <p:cNvSpPr txBox="1">
            <a:spLocks/>
          </p:cNvSpPr>
          <p:nvPr/>
        </p:nvSpPr>
        <p:spPr>
          <a:xfrm>
            <a:off x="5489121" y="5039225"/>
            <a:ext cx="7341367" cy="116565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t"/>
            <a:endParaRPr lang="ru-RU" sz="2200" dirty="0">
              <a:solidFill>
                <a:schemeClr val="tx1">
                  <a:lumMod val="65000"/>
                  <a:lumOff val="35000"/>
                </a:schemeClr>
              </a:solidFill>
              <a:latin typeface="Muller Bold" pitchFamily="2" charset="-52"/>
            </a:endParaRPr>
          </a:p>
        </p:txBody>
      </p:sp>
      <p:sp>
        <p:nvSpPr>
          <p:cNvPr id="36" name="Подзаголовок 1"/>
          <p:cNvSpPr txBox="1">
            <a:spLocks/>
          </p:cNvSpPr>
          <p:nvPr/>
        </p:nvSpPr>
        <p:spPr>
          <a:xfrm>
            <a:off x="5356233" y="3851526"/>
            <a:ext cx="7346463" cy="1000127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schemeClr val="tx1">
                  <a:lumMod val="65000"/>
                  <a:lumOff val="35000"/>
                </a:schemeClr>
              </a:solidFill>
              <a:latin typeface="Muller Bold" pitchFamily="2" charset="-52"/>
            </a:endParaRPr>
          </a:p>
        </p:txBody>
      </p:sp>
      <p:sp>
        <p:nvSpPr>
          <p:cNvPr id="37" name="Подзаголовок 1"/>
          <p:cNvSpPr txBox="1">
            <a:spLocks/>
          </p:cNvSpPr>
          <p:nvPr/>
        </p:nvSpPr>
        <p:spPr>
          <a:xfrm>
            <a:off x="5576128" y="6767907"/>
            <a:ext cx="5964794" cy="87724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t"/>
            <a:endParaRPr lang="ru-RU" dirty="0">
              <a:solidFill>
                <a:schemeClr val="tx1">
                  <a:lumMod val="65000"/>
                  <a:lumOff val="35000"/>
                </a:schemeClr>
              </a:solidFill>
              <a:latin typeface="Muller Bold" pitchFamily="2" charset="-52"/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279843225"/>
              </p:ext>
            </p:extLst>
          </p:nvPr>
        </p:nvGraphicFramePr>
        <p:xfrm>
          <a:off x="937977" y="2019300"/>
          <a:ext cx="16443654" cy="6934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873181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1A9C845-39D9-9C7C-BD18-C95BD6939F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Круговая 48">
            <a:extLst>
              <a:ext uri="{FF2B5EF4-FFF2-40B4-BE49-F238E27FC236}">
                <a16:creationId xmlns="" xmlns:a16="http://schemas.microsoft.com/office/drawing/2014/main" id="{A0979C45-61F6-AC55-FADB-02E63CC91804}"/>
              </a:ext>
            </a:extLst>
          </p:cNvPr>
          <p:cNvSpPr/>
          <p:nvPr/>
        </p:nvSpPr>
        <p:spPr>
          <a:xfrm>
            <a:off x="10070867" y="7833423"/>
            <a:ext cx="3677645" cy="3376594"/>
          </a:xfrm>
          <a:prstGeom prst="pie">
            <a:avLst>
              <a:gd name="adj1" fmla="val 10750893"/>
              <a:gd name="adj2" fmla="val 59594"/>
            </a:avLst>
          </a:prstGeom>
          <a:solidFill>
            <a:srgbClr val="2496D2"/>
          </a:solidFill>
          <a:ln>
            <a:solidFill>
              <a:srgbClr val="2496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0" name="Круговая 49">
            <a:extLst>
              <a:ext uri="{FF2B5EF4-FFF2-40B4-BE49-F238E27FC236}">
                <a16:creationId xmlns="" xmlns:a16="http://schemas.microsoft.com/office/drawing/2014/main" id="{E599D4DB-1D61-BFAA-D01C-067DDE21A219}"/>
              </a:ext>
            </a:extLst>
          </p:cNvPr>
          <p:cNvSpPr/>
          <p:nvPr/>
        </p:nvSpPr>
        <p:spPr>
          <a:xfrm>
            <a:off x="15439410" y="6606862"/>
            <a:ext cx="5820390" cy="5879163"/>
          </a:xfrm>
          <a:prstGeom prst="pie">
            <a:avLst>
              <a:gd name="adj1" fmla="val 10750893"/>
              <a:gd name="adj2" fmla="val 16200000"/>
            </a:avLst>
          </a:prstGeom>
          <a:solidFill>
            <a:srgbClr val="2496D2"/>
          </a:solidFill>
          <a:ln>
            <a:solidFill>
              <a:srgbClr val="2496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Заголовок 1">
            <a:extLst>
              <a:ext uri="{FF2B5EF4-FFF2-40B4-BE49-F238E27FC236}">
                <a16:creationId xmlns="" xmlns:a16="http://schemas.microsoft.com/office/drawing/2014/main" id="{990856EA-A15E-330F-AF3F-8FF0BC1D5E6A}"/>
              </a:ext>
            </a:extLst>
          </p:cNvPr>
          <p:cNvSpPr txBox="1">
            <a:spLocks/>
          </p:cNvSpPr>
          <p:nvPr/>
        </p:nvSpPr>
        <p:spPr>
          <a:xfrm>
            <a:off x="774701" y="1245895"/>
            <a:ext cx="12973812" cy="109835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3600" b="1" dirty="0">
              <a:solidFill>
                <a:srgbClr val="244C76"/>
              </a:solidFill>
              <a:latin typeface="Muller Bold" pitchFamily="2" charset="-52"/>
              <a:cs typeface="Times New Roman" panose="02020603050405020304" pitchFamily="18" charset="0"/>
            </a:endParaRPr>
          </a:p>
        </p:txBody>
      </p:sp>
      <p:sp>
        <p:nvSpPr>
          <p:cNvPr id="18" name="Заголовок 1">
            <a:extLst>
              <a:ext uri="{FF2B5EF4-FFF2-40B4-BE49-F238E27FC236}">
                <a16:creationId xmlns="" xmlns:a16="http://schemas.microsoft.com/office/drawing/2014/main" id="{C2A6B741-F894-0D64-B80B-F7EC76FE1EDF}"/>
              </a:ext>
            </a:extLst>
          </p:cNvPr>
          <p:cNvSpPr txBox="1">
            <a:spLocks/>
          </p:cNvSpPr>
          <p:nvPr/>
        </p:nvSpPr>
        <p:spPr>
          <a:xfrm rot="5400000" flipV="1">
            <a:off x="10323894" y="3415506"/>
            <a:ext cx="2133601" cy="137066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5000" b="1" dirty="0">
                <a:solidFill>
                  <a:srgbClr val="244C76"/>
                </a:solidFill>
                <a:ea typeface="+mn-ea"/>
                <a:cs typeface="Times New Roman" panose="02020603050405020304" pitchFamily="18" charset="0"/>
              </a:rPr>
              <a:t>...</a:t>
            </a:r>
          </a:p>
        </p:txBody>
      </p:sp>
      <p:sp>
        <p:nvSpPr>
          <p:cNvPr id="19" name="Заголовок 1">
            <a:extLst>
              <a:ext uri="{FF2B5EF4-FFF2-40B4-BE49-F238E27FC236}">
                <a16:creationId xmlns="" xmlns:a16="http://schemas.microsoft.com/office/drawing/2014/main" id="{D7282CFC-953E-CC29-8DC5-AC0F31FC2AF0}"/>
              </a:ext>
            </a:extLst>
          </p:cNvPr>
          <p:cNvSpPr txBox="1">
            <a:spLocks/>
          </p:cNvSpPr>
          <p:nvPr/>
        </p:nvSpPr>
        <p:spPr>
          <a:xfrm flipV="1">
            <a:off x="13443693" y="5774397"/>
            <a:ext cx="2133601" cy="137066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5000" b="1" dirty="0">
                <a:solidFill>
                  <a:srgbClr val="2496D2"/>
                </a:solidFill>
                <a:ea typeface="+mn-ea"/>
                <a:cs typeface="Times New Roman" panose="02020603050405020304" pitchFamily="18" charset="0"/>
              </a:rPr>
              <a:t>...</a:t>
            </a:r>
          </a:p>
        </p:txBody>
      </p:sp>
      <p:sp>
        <p:nvSpPr>
          <p:cNvPr id="20" name="Заголовок 1">
            <a:extLst>
              <a:ext uri="{FF2B5EF4-FFF2-40B4-BE49-F238E27FC236}">
                <a16:creationId xmlns="" xmlns:a16="http://schemas.microsoft.com/office/drawing/2014/main" id="{40114D19-5B27-663D-82CE-A6E898FA2649}"/>
              </a:ext>
            </a:extLst>
          </p:cNvPr>
          <p:cNvSpPr txBox="1">
            <a:spLocks/>
          </p:cNvSpPr>
          <p:nvPr/>
        </p:nvSpPr>
        <p:spPr>
          <a:xfrm flipV="1">
            <a:off x="11614912" y="2832811"/>
            <a:ext cx="2133601" cy="137066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5000" b="1" dirty="0">
                <a:solidFill>
                  <a:srgbClr val="244C76"/>
                </a:solidFill>
                <a:ea typeface="+mn-ea"/>
                <a:cs typeface="Times New Roman" panose="02020603050405020304" pitchFamily="18" charset="0"/>
              </a:rPr>
              <a:t>...</a:t>
            </a:r>
          </a:p>
        </p:txBody>
      </p:sp>
      <p:sp>
        <p:nvSpPr>
          <p:cNvPr id="21" name="Круговая 20">
            <a:extLst>
              <a:ext uri="{FF2B5EF4-FFF2-40B4-BE49-F238E27FC236}">
                <a16:creationId xmlns="" xmlns:a16="http://schemas.microsoft.com/office/drawing/2014/main" id="{B4FFE634-612A-5CEC-54A7-F983171320BF}"/>
              </a:ext>
            </a:extLst>
          </p:cNvPr>
          <p:cNvSpPr/>
          <p:nvPr/>
        </p:nvSpPr>
        <p:spPr>
          <a:xfrm>
            <a:off x="16144592" y="2433691"/>
            <a:ext cx="4353208" cy="3932917"/>
          </a:xfrm>
          <a:prstGeom prst="pie">
            <a:avLst>
              <a:gd name="adj1" fmla="val 10750893"/>
              <a:gd name="adj2" fmla="val 16200000"/>
            </a:avLst>
          </a:prstGeom>
          <a:solidFill>
            <a:srgbClr val="244C7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7" name="Прямоугольник с двумя скругленными соседними углами 26">
            <a:extLst>
              <a:ext uri="{FF2B5EF4-FFF2-40B4-BE49-F238E27FC236}">
                <a16:creationId xmlns="" xmlns:a16="http://schemas.microsoft.com/office/drawing/2014/main" id="{F7411CF5-9216-243D-84BC-F8CB61BACE44}"/>
              </a:ext>
            </a:extLst>
          </p:cNvPr>
          <p:cNvSpPr/>
          <p:nvPr/>
        </p:nvSpPr>
        <p:spPr>
          <a:xfrm rot="10800000">
            <a:off x="0" y="-2"/>
            <a:ext cx="18288000" cy="311331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2496D2"/>
          </a:solidFill>
          <a:ln>
            <a:solidFill>
              <a:srgbClr val="2496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с двумя скругленными противолежащими углами 27">
            <a:extLst>
              <a:ext uri="{FF2B5EF4-FFF2-40B4-BE49-F238E27FC236}">
                <a16:creationId xmlns="" xmlns:a16="http://schemas.microsoft.com/office/drawing/2014/main" id="{2ED9483A-EFB4-66CC-4EBF-22B6463E95EB}"/>
              </a:ext>
            </a:extLst>
          </p:cNvPr>
          <p:cNvSpPr/>
          <p:nvPr/>
        </p:nvSpPr>
        <p:spPr>
          <a:xfrm rot="5400000" flipH="1">
            <a:off x="9637521" y="1278245"/>
            <a:ext cx="990598" cy="17072360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244C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Круговая 45">
            <a:extLst>
              <a:ext uri="{FF2B5EF4-FFF2-40B4-BE49-F238E27FC236}">
                <a16:creationId xmlns="" xmlns:a16="http://schemas.microsoft.com/office/drawing/2014/main" id="{AA9E58FC-268D-29F2-60D7-F5C9FC4E4838}"/>
              </a:ext>
            </a:extLst>
          </p:cNvPr>
          <p:cNvSpPr/>
          <p:nvPr/>
        </p:nvSpPr>
        <p:spPr>
          <a:xfrm rot="16200000">
            <a:off x="16144592" y="2253654"/>
            <a:ext cx="4353208" cy="4353208"/>
          </a:xfrm>
          <a:prstGeom prst="pie">
            <a:avLst>
              <a:gd name="adj1" fmla="val 10750893"/>
              <a:gd name="adj2" fmla="val 16200000"/>
            </a:avLst>
          </a:prstGeom>
          <a:solidFill>
            <a:srgbClr val="2496D2"/>
          </a:solidFill>
          <a:ln>
            <a:solidFill>
              <a:srgbClr val="2496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8" name="Прямоугольник с двумя скругленными противолежащими углами 47">
            <a:extLst>
              <a:ext uri="{FF2B5EF4-FFF2-40B4-BE49-F238E27FC236}">
                <a16:creationId xmlns="" xmlns:a16="http://schemas.microsoft.com/office/drawing/2014/main" id="{AA7C53E1-0183-66CA-CC38-CD94CBEAA455}"/>
              </a:ext>
            </a:extLst>
          </p:cNvPr>
          <p:cNvSpPr/>
          <p:nvPr/>
        </p:nvSpPr>
        <p:spPr>
          <a:xfrm>
            <a:off x="774701" y="872911"/>
            <a:ext cx="14111890" cy="849067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244C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>
                <a:solidFill>
                  <a:srgbClr val="CACF4F"/>
                </a:solidFill>
                <a:latin typeface="Muller Bold" pitchFamily="2" charset="-52"/>
              </a:rPr>
              <a:t>Документы</a:t>
            </a:r>
            <a:r>
              <a:rPr lang="ru-RU" sz="2800" dirty="0">
                <a:latin typeface="Muller Bold" pitchFamily="2" charset="-52"/>
              </a:rPr>
              <a:t> для прохождения ПМПК</a:t>
            </a:r>
          </a:p>
        </p:txBody>
      </p:sp>
      <p:sp>
        <p:nvSpPr>
          <p:cNvPr id="32" name="Заголовок 9">
            <a:extLst>
              <a:ext uri="{FF2B5EF4-FFF2-40B4-BE49-F238E27FC236}">
                <a16:creationId xmlns="" xmlns:a16="http://schemas.microsoft.com/office/drawing/2014/main" id="{D3011307-04FF-FCCA-A9AC-2F1752844890}"/>
              </a:ext>
            </a:extLst>
          </p:cNvPr>
          <p:cNvSpPr txBox="1">
            <a:spLocks/>
          </p:cNvSpPr>
          <p:nvPr/>
        </p:nvSpPr>
        <p:spPr>
          <a:xfrm>
            <a:off x="1353244" y="3740510"/>
            <a:ext cx="4697255" cy="264650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endParaRPr lang="ru-RU" sz="3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Подзаголовок 1">
            <a:extLst>
              <a:ext uri="{FF2B5EF4-FFF2-40B4-BE49-F238E27FC236}">
                <a16:creationId xmlns="" xmlns:a16="http://schemas.microsoft.com/office/drawing/2014/main" id="{E21DDE15-0189-74F8-7688-1710B2BD35AA}"/>
              </a:ext>
            </a:extLst>
          </p:cNvPr>
          <p:cNvSpPr txBox="1">
            <a:spLocks/>
          </p:cNvSpPr>
          <p:nvPr/>
        </p:nvSpPr>
        <p:spPr>
          <a:xfrm>
            <a:off x="5038031" y="2436948"/>
            <a:ext cx="6069751" cy="80965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buNone/>
            </a:pPr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  <a:latin typeface="Muller Bold" pitchFamily="2" charset="-52"/>
            </a:endParaRPr>
          </a:p>
        </p:txBody>
      </p:sp>
      <p:sp>
        <p:nvSpPr>
          <p:cNvPr id="35" name="Подзаголовок 1">
            <a:extLst>
              <a:ext uri="{FF2B5EF4-FFF2-40B4-BE49-F238E27FC236}">
                <a16:creationId xmlns="" xmlns:a16="http://schemas.microsoft.com/office/drawing/2014/main" id="{6EEC4944-9C58-BD80-C018-B7B3D6DAF01E}"/>
              </a:ext>
            </a:extLst>
          </p:cNvPr>
          <p:cNvSpPr txBox="1">
            <a:spLocks/>
          </p:cNvSpPr>
          <p:nvPr/>
        </p:nvSpPr>
        <p:spPr>
          <a:xfrm>
            <a:off x="5489121" y="5039225"/>
            <a:ext cx="7341367" cy="116565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t"/>
            <a:endParaRPr lang="ru-RU" sz="2200" dirty="0">
              <a:solidFill>
                <a:schemeClr val="tx1">
                  <a:lumMod val="65000"/>
                  <a:lumOff val="35000"/>
                </a:schemeClr>
              </a:solidFill>
              <a:latin typeface="Muller Bold" pitchFamily="2" charset="-52"/>
            </a:endParaRPr>
          </a:p>
        </p:txBody>
      </p:sp>
      <p:sp>
        <p:nvSpPr>
          <p:cNvPr id="37" name="Подзаголовок 1">
            <a:extLst>
              <a:ext uri="{FF2B5EF4-FFF2-40B4-BE49-F238E27FC236}">
                <a16:creationId xmlns="" xmlns:a16="http://schemas.microsoft.com/office/drawing/2014/main" id="{2C90E013-4A20-B1BA-4255-C3E7C059B213}"/>
              </a:ext>
            </a:extLst>
          </p:cNvPr>
          <p:cNvSpPr txBox="1">
            <a:spLocks/>
          </p:cNvSpPr>
          <p:nvPr/>
        </p:nvSpPr>
        <p:spPr>
          <a:xfrm>
            <a:off x="5576128" y="6767907"/>
            <a:ext cx="5964794" cy="87724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t"/>
            <a:endParaRPr lang="ru-RU" dirty="0">
              <a:solidFill>
                <a:schemeClr val="tx1">
                  <a:lumMod val="65000"/>
                  <a:lumOff val="35000"/>
                </a:schemeClr>
              </a:solidFill>
              <a:latin typeface="Muller Bold" pitchFamily="2" charset="-52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635884FC-D3E0-8669-83FE-B6BFFEAF785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238" t="39719" r="37467" b="13531"/>
          <a:stretch/>
        </p:blipFill>
        <p:spPr bwMode="auto">
          <a:xfrm>
            <a:off x="9695077" y="2049223"/>
            <a:ext cx="7750033" cy="7750033"/>
          </a:xfrm>
          <a:prstGeom prst="rect">
            <a:avLst/>
          </a:prstGeom>
          <a:ln>
            <a:solidFill>
              <a:schemeClr val="tx2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Прямоугольник с двумя скругленными противолежащими углами 42">
            <a:extLst>
              <a:ext uri="{FF2B5EF4-FFF2-40B4-BE49-F238E27FC236}">
                <a16:creationId xmlns="" xmlns:a16="http://schemas.microsoft.com/office/drawing/2014/main" id="{3BFA54E2-16FD-ED7D-CC3F-69FC5DB2246B}"/>
              </a:ext>
            </a:extLst>
          </p:cNvPr>
          <p:cNvSpPr/>
          <p:nvPr/>
        </p:nvSpPr>
        <p:spPr>
          <a:xfrm flipH="1">
            <a:off x="774700" y="2253654"/>
            <a:ext cx="8369299" cy="4886560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2496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>
                <a:solidFill>
                  <a:srgbClr val="CACF4F"/>
                </a:solidFill>
                <a:latin typeface="Muller Bold" pitchFamily="2" charset="-52"/>
              </a:rPr>
              <a:t>Представление психолого-педагогического консилиума организации (ППк), </a:t>
            </a:r>
            <a:r>
              <a:rPr lang="ru-RU" sz="2800" dirty="0">
                <a:latin typeface="Muller Bold" pitchFamily="2" charset="-52"/>
              </a:rPr>
              <a:t>осуществляющей образовательную деятельность (специалиста (специалистов), осуществляющего психолого-педагогическое сопровождение обучающегося)  </a:t>
            </a:r>
          </a:p>
          <a:p>
            <a:pPr algn="r"/>
            <a:r>
              <a:rPr lang="ru-RU" dirty="0">
                <a:latin typeface="Muller Bold" pitchFamily="2" charset="-52"/>
              </a:rPr>
              <a:t>ПРИКАЗ от 1 ноября 2024 г. N 763</a:t>
            </a:r>
          </a:p>
        </p:txBody>
      </p:sp>
      <p:sp>
        <p:nvSpPr>
          <p:cNvPr id="22" name="Прямоугольник с двумя скругленными противолежащими углами 21">
            <a:extLst>
              <a:ext uri="{FF2B5EF4-FFF2-40B4-BE49-F238E27FC236}">
                <a16:creationId xmlns="" xmlns:a16="http://schemas.microsoft.com/office/drawing/2014/main" id="{75D9EC73-F894-BC1E-BA32-07543D5438B8}"/>
              </a:ext>
            </a:extLst>
          </p:cNvPr>
          <p:cNvSpPr/>
          <p:nvPr/>
        </p:nvSpPr>
        <p:spPr>
          <a:xfrm flipH="1">
            <a:off x="774701" y="7833423"/>
            <a:ext cx="5506243" cy="903807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244C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600" b="1" dirty="0" err="1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  <a:t>Ресурс.дети</a:t>
            </a:r>
            <a:endParaRPr lang="ru-RU" sz="3600" b="1" dirty="0">
              <a:solidFill>
                <a:schemeClr val="bg1"/>
              </a:solidFill>
              <a:latin typeface="Muller Bold" pitchFamily="2" charset="-5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040091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77DB8EFD-7A5F-2B5D-A177-D993C4308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1">
            <a:extLst>
              <a:ext uri="{FF2B5EF4-FFF2-40B4-BE49-F238E27FC236}">
                <a16:creationId xmlns="" xmlns:a16="http://schemas.microsoft.com/office/drawing/2014/main" id="{F977DE99-0317-7A66-B8A3-ED8FD80F0F9C}"/>
              </a:ext>
            </a:extLst>
          </p:cNvPr>
          <p:cNvSpPr txBox="1">
            <a:spLocks/>
          </p:cNvSpPr>
          <p:nvPr/>
        </p:nvSpPr>
        <p:spPr>
          <a:xfrm>
            <a:off x="774701" y="1245895"/>
            <a:ext cx="12973812" cy="109835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3600" b="1" dirty="0">
              <a:solidFill>
                <a:srgbClr val="244C76"/>
              </a:solidFill>
              <a:latin typeface="Muller Bold" pitchFamily="2" charset="-52"/>
              <a:cs typeface="Times New Roman" panose="02020603050405020304" pitchFamily="18" charset="0"/>
            </a:endParaRPr>
          </a:p>
        </p:txBody>
      </p:sp>
      <p:sp>
        <p:nvSpPr>
          <p:cNvPr id="27" name="Прямоугольник с двумя скругленными соседними углами 26">
            <a:extLst>
              <a:ext uri="{FF2B5EF4-FFF2-40B4-BE49-F238E27FC236}">
                <a16:creationId xmlns="" xmlns:a16="http://schemas.microsoft.com/office/drawing/2014/main" id="{178F03C6-D43E-B866-BA50-53AA54738079}"/>
              </a:ext>
            </a:extLst>
          </p:cNvPr>
          <p:cNvSpPr/>
          <p:nvPr/>
        </p:nvSpPr>
        <p:spPr>
          <a:xfrm rot="10800000">
            <a:off x="0" y="-2"/>
            <a:ext cx="18288000" cy="311331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2496D2"/>
          </a:solidFill>
          <a:ln>
            <a:solidFill>
              <a:srgbClr val="2496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с двумя скругленными противолежащими углами 27">
            <a:extLst>
              <a:ext uri="{FF2B5EF4-FFF2-40B4-BE49-F238E27FC236}">
                <a16:creationId xmlns="" xmlns:a16="http://schemas.microsoft.com/office/drawing/2014/main" id="{52854888-BC4C-32FD-5308-6C55DF66CC98}"/>
              </a:ext>
            </a:extLst>
          </p:cNvPr>
          <p:cNvSpPr/>
          <p:nvPr/>
        </p:nvSpPr>
        <p:spPr>
          <a:xfrm rot="5400000" flipH="1">
            <a:off x="8502761" y="635972"/>
            <a:ext cx="990598" cy="19431000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244C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рямоугольник с двумя скругленными противолежащими углами 47">
            <a:extLst>
              <a:ext uri="{FF2B5EF4-FFF2-40B4-BE49-F238E27FC236}">
                <a16:creationId xmlns="" xmlns:a16="http://schemas.microsoft.com/office/drawing/2014/main" id="{AB0C08E0-B865-A788-BA7D-AE1AA1FB7BD1}"/>
              </a:ext>
            </a:extLst>
          </p:cNvPr>
          <p:cNvSpPr/>
          <p:nvPr/>
        </p:nvSpPr>
        <p:spPr>
          <a:xfrm>
            <a:off x="774700" y="872911"/>
            <a:ext cx="16294099" cy="922159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244C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2800" dirty="0">
                <a:solidFill>
                  <a:schemeClr val="bg1"/>
                </a:solidFill>
                <a:latin typeface="Muller Bold" pitchFamily="2" charset="-52"/>
              </a:rPr>
              <a:t>В соответствии с «Положением о ПМПК» утвержденного приказом МП РФ </a:t>
            </a:r>
          </a:p>
          <a:p>
            <a:pPr lvl="0"/>
            <a:r>
              <a:rPr lang="ru-RU" sz="2800" dirty="0">
                <a:solidFill>
                  <a:schemeClr val="bg1"/>
                </a:solidFill>
                <a:latin typeface="Muller Bold" pitchFamily="2" charset="-52"/>
              </a:rPr>
              <a:t>от 1 ноября 2024 г. N 763</a:t>
            </a:r>
          </a:p>
        </p:txBody>
      </p:sp>
      <p:sp>
        <p:nvSpPr>
          <p:cNvPr id="32" name="Заголовок 9">
            <a:extLst>
              <a:ext uri="{FF2B5EF4-FFF2-40B4-BE49-F238E27FC236}">
                <a16:creationId xmlns="" xmlns:a16="http://schemas.microsoft.com/office/drawing/2014/main" id="{11CD2A29-4548-9912-794E-E1E951178465}"/>
              </a:ext>
            </a:extLst>
          </p:cNvPr>
          <p:cNvSpPr txBox="1">
            <a:spLocks/>
          </p:cNvSpPr>
          <p:nvPr/>
        </p:nvSpPr>
        <p:spPr>
          <a:xfrm>
            <a:off x="1353244" y="3740510"/>
            <a:ext cx="4697255" cy="264650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endParaRPr lang="ru-RU" sz="3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Подзаголовок 1">
            <a:extLst>
              <a:ext uri="{FF2B5EF4-FFF2-40B4-BE49-F238E27FC236}">
                <a16:creationId xmlns="" xmlns:a16="http://schemas.microsoft.com/office/drawing/2014/main" id="{D78C669E-F491-AE20-86D7-F84B7751B785}"/>
              </a:ext>
            </a:extLst>
          </p:cNvPr>
          <p:cNvSpPr txBox="1">
            <a:spLocks/>
          </p:cNvSpPr>
          <p:nvPr/>
        </p:nvSpPr>
        <p:spPr>
          <a:xfrm>
            <a:off x="5038031" y="2436948"/>
            <a:ext cx="6069751" cy="80965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buNone/>
            </a:pPr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  <a:latin typeface="Muller Bold" pitchFamily="2" charset="-52"/>
            </a:endParaRPr>
          </a:p>
        </p:txBody>
      </p:sp>
      <p:sp>
        <p:nvSpPr>
          <p:cNvPr id="35" name="Подзаголовок 1">
            <a:extLst>
              <a:ext uri="{FF2B5EF4-FFF2-40B4-BE49-F238E27FC236}">
                <a16:creationId xmlns="" xmlns:a16="http://schemas.microsoft.com/office/drawing/2014/main" id="{68CA09D9-1608-4864-0F97-14C02CF62369}"/>
              </a:ext>
            </a:extLst>
          </p:cNvPr>
          <p:cNvSpPr txBox="1">
            <a:spLocks/>
          </p:cNvSpPr>
          <p:nvPr/>
        </p:nvSpPr>
        <p:spPr>
          <a:xfrm>
            <a:off x="5489121" y="5039225"/>
            <a:ext cx="7341367" cy="116565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t"/>
            <a:endParaRPr lang="ru-RU" sz="2200" dirty="0">
              <a:solidFill>
                <a:schemeClr val="tx1">
                  <a:lumMod val="65000"/>
                  <a:lumOff val="35000"/>
                </a:schemeClr>
              </a:solidFill>
              <a:latin typeface="Muller Bold" pitchFamily="2" charset="-52"/>
            </a:endParaRPr>
          </a:p>
        </p:txBody>
      </p:sp>
      <p:sp>
        <p:nvSpPr>
          <p:cNvPr id="36" name="Подзаголовок 1">
            <a:extLst>
              <a:ext uri="{FF2B5EF4-FFF2-40B4-BE49-F238E27FC236}">
                <a16:creationId xmlns="" xmlns:a16="http://schemas.microsoft.com/office/drawing/2014/main" id="{78A897A0-F11E-0264-9716-00807C55C0D2}"/>
              </a:ext>
            </a:extLst>
          </p:cNvPr>
          <p:cNvSpPr txBox="1">
            <a:spLocks/>
          </p:cNvSpPr>
          <p:nvPr/>
        </p:nvSpPr>
        <p:spPr>
          <a:xfrm>
            <a:off x="5356233" y="3851526"/>
            <a:ext cx="7346463" cy="1000127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schemeClr val="tx1">
                  <a:lumMod val="65000"/>
                  <a:lumOff val="35000"/>
                </a:schemeClr>
              </a:solidFill>
              <a:latin typeface="Muller Bold" pitchFamily="2" charset="-52"/>
            </a:endParaRPr>
          </a:p>
        </p:txBody>
      </p:sp>
      <p:sp>
        <p:nvSpPr>
          <p:cNvPr id="37" name="Подзаголовок 1">
            <a:extLst>
              <a:ext uri="{FF2B5EF4-FFF2-40B4-BE49-F238E27FC236}">
                <a16:creationId xmlns="" xmlns:a16="http://schemas.microsoft.com/office/drawing/2014/main" id="{B47DB2AA-D8F0-45ED-F424-65AA5925EF05}"/>
              </a:ext>
            </a:extLst>
          </p:cNvPr>
          <p:cNvSpPr txBox="1">
            <a:spLocks/>
          </p:cNvSpPr>
          <p:nvPr/>
        </p:nvSpPr>
        <p:spPr>
          <a:xfrm>
            <a:off x="5576128" y="6767907"/>
            <a:ext cx="5964794" cy="87724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t"/>
            <a:endParaRPr lang="ru-RU" dirty="0">
              <a:solidFill>
                <a:schemeClr val="tx1">
                  <a:lumMod val="65000"/>
                  <a:lumOff val="35000"/>
                </a:schemeClr>
              </a:solidFill>
              <a:latin typeface="Muller Bold" pitchFamily="2" charset="-52"/>
            </a:endParaRPr>
          </a:p>
        </p:txBody>
      </p:sp>
      <p:graphicFrame>
        <p:nvGraphicFramePr>
          <p:cNvPr id="3" name="Схема 2">
            <a:extLst>
              <a:ext uri="{FF2B5EF4-FFF2-40B4-BE49-F238E27FC236}">
                <a16:creationId xmlns="" xmlns:a16="http://schemas.microsoft.com/office/drawing/2014/main" id="{8BEBE61C-293C-5985-7B78-D689A0CF20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68173616"/>
              </p:ext>
            </p:extLst>
          </p:nvPr>
        </p:nvGraphicFramePr>
        <p:xfrm>
          <a:off x="774920" y="2461243"/>
          <a:ext cx="16446280" cy="64160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Прямоугольник с двумя скругленными противолежащими углами 11">
            <a:extLst>
              <a:ext uri="{FF2B5EF4-FFF2-40B4-BE49-F238E27FC236}">
                <a16:creationId xmlns="" xmlns:a16="http://schemas.microsoft.com/office/drawing/2014/main" id="{22A05331-5243-AB4B-15DC-EE78D63CE96C}"/>
              </a:ext>
            </a:extLst>
          </p:cNvPr>
          <p:cNvSpPr/>
          <p:nvPr/>
        </p:nvSpPr>
        <p:spPr>
          <a:xfrm flipH="1">
            <a:off x="1151357" y="2577713"/>
            <a:ext cx="16016893" cy="6338566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2496D2"/>
          </a:solidFill>
          <a:ln>
            <a:solidFill>
              <a:srgbClr val="2496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sz="2800" b="1" dirty="0">
                <a:solidFill>
                  <a:schemeClr val="bg1"/>
                </a:solidFill>
                <a:latin typeface="Muller Bold" pitchFamily="2" charset="-52"/>
              </a:rPr>
              <a:t>21. При недостаточности сведений о состоянии здоровья обследуемого или в случае необходимости уточнения диагноза запросить у родителя (законного представителя) обследуемого </a:t>
            </a:r>
            <a:r>
              <a:rPr lang="ru-RU" sz="2800" dirty="0">
                <a:solidFill>
                  <a:srgbClr val="CACF4F"/>
                </a:solidFill>
                <a:latin typeface="Muller Bold" pitchFamily="2" charset="-52"/>
              </a:rPr>
              <a:t>дополнительную информацию о состоянии здоровья обследуемого</a:t>
            </a:r>
          </a:p>
          <a:p>
            <a:pPr lvl="0" algn="just"/>
            <a:r>
              <a:rPr lang="ru-RU" sz="2800" b="1" dirty="0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  <a:t>22. При недостаточности сведений </a:t>
            </a:r>
            <a:r>
              <a:rPr lang="ru-RU" sz="2800" dirty="0">
                <a:solidFill>
                  <a:schemeClr val="bg1"/>
                </a:solidFill>
                <a:latin typeface="Muller Bold" pitchFamily="2" charset="-52"/>
              </a:rPr>
              <a:t>об организации образовательного процесса </a:t>
            </a:r>
            <a:r>
              <a:rPr lang="ru-RU" sz="2800" b="1" dirty="0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  <a:t>обследуемого обучающегося и (или) при выявлении несоответствия его знаний требованиям образовательной программы </a:t>
            </a:r>
            <a:r>
              <a:rPr lang="ru-RU" sz="2800" b="1" dirty="0">
                <a:solidFill>
                  <a:srgbClr val="CACF4F"/>
                </a:solidFill>
                <a:latin typeface="Muller Bold" pitchFamily="2" charset="-52"/>
                <a:ea typeface="Microsoft YaHei" panose="020B0503020204020204" pitchFamily="34" charset="-122"/>
              </a:rPr>
              <a:t>запросить у образовательной организации </a:t>
            </a:r>
            <a:r>
              <a:rPr lang="ru-RU" sz="2800" dirty="0">
                <a:solidFill>
                  <a:srgbClr val="CACF4F"/>
                </a:solidFill>
                <a:latin typeface="Muller Bold" pitchFamily="2" charset="-52"/>
              </a:rPr>
              <a:t>дополнительную информацию</a:t>
            </a:r>
          </a:p>
        </p:txBody>
      </p:sp>
    </p:spTree>
    <p:extLst>
      <p:ext uri="{BB962C8B-B14F-4D97-AF65-F5344CB8AC3E}">
        <p14:creationId xmlns:p14="http://schemas.microsoft.com/office/powerpoint/2010/main" val="25782850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77DB8EFD-7A5F-2B5D-A177-D993C4308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Круговая 48">
            <a:extLst>
              <a:ext uri="{FF2B5EF4-FFF2-40B4-BE49-F238E27FC236}">
                <a16:creationId xmlns="" xmlns:a16="http://schemas.microsoft.com/office/drawing/2014/main" id="{5F5AE1EA-E5CA-01F4-7FF9-C50BD28EBBD6}"/>
              </a:ext>
            </a:extLst>
          </p:cNvPr>
          <p:cNvSpPr/>
          <p:nvPr/>
        </p:nvSpPr>
        <p:spPr>
          <a:xfrm>
            <a:off x="10070867" y="7833423"/>
            <a:ext cx="3677645" cy="3376594"/>
          </a:xfrm>
          <a:prstGeom prst="pie">
            <a:avLst>
              <a:gd name="adj1" fmla="val 10750893"/>
              <a:gd name="adj2" fmla="val 59594"/>
            </a:avLst>
          </a:prstGeom>
          <a:solidFill>
            <a:srgbClr val="2496D2"/>
          </a:solidFill>
          <a:ln>
            <a:solidFill>
              <a:srgbClr val="2496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0" name="Круговая 49">
            <a:extLst>
              <a:ext uri="{FF2B5EF4-FFF2-40B4-BE49-F238E27FC236}">
                <a16:creationId xmlns="" xmlns:a16="http://schemas.microsoft.com/office/drawing/2014/main" id="{8225C530-4111-A93A-7A64-D1BBF4A2C473}"/>
              </a:ext>
            </a:extLst>
          </p:cNvPr>
          <p:cNvSpPr/>
          <p:nvPr/>
        </p:nvSpPr>
        <p:spPr>
          <a:xfrm>
            <a:off x="15439410" y="6606862"/>
            <a:ext cx="5820390" cy="5879163"/>
          </a:xfrm>
          <a:prstGeom prst="pie">
            <a:avLst>
              <a:gd name="adj1" fmla="val 10750893"/>
              <a:gd name="adj2" fmla="val 16200000"/>
            </a:avLst>
          </a:prstGeom>
          <a:solidFill>
            <a:srgbClr val="2496D2"/>
          </a:solidFill>
          <a:ln>
            <a:solidFill>
              <a:srgbClr val="2496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Заголовок 1">
            <a:extLst>
              <a:ext uri="{FF2B5EF4-FFF2-40B4-BE49-F238E27FC236}">
                <a16:creationId xmlns="" xmlns:a16="http://schemas.microsoft.com/office/drawing/2014/main" id="{F977DE99-0317-7A66-B8A3-ED8FD80F0F9C}"/>
              </a:ext>
            </a:extLst>
          </p:cNvPr>
          <p:cNvSpPr txBox="1">
            <a:spLocks/>
          </p:cNvSpPr>
          <p:nvPr/>
        </p:nvSpPr>
        <p:spPr>
          <a:xfrm>
            <a:off x="774701" y="1245895"/>
            <a:ext cx="12973812" cy="109835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3600" b="1" dirty="0">
              <a:solidFill>
                <a:srgbClr val="244C76"/>
              </a:solidFill>
              <a:latin typeface="Muller Bold" pitchFamily="2" charset="-52"/>
              <a:cs typeface="Times New Roman" panose="02020603050405020304" pitchFamily="18" charset="0"/>
            </a:endParaRPr>
          </a:p>
        </p:txBody>
      </p:sp>
      <p:sp>
        <p:nvSpPr>
          <p:cNvPr id="18" name="Заголовок 1">
            <a:extLst>
              <a:ext uri="{FF2B5EF4-FFF2-40B4-BE49-F238E27FC236}">
                <a16:creationId xmlns="" xmlns:a16="http://schemas.microsoft.com/office/drawing/2014/main" id="{2E93F8FA-7AE4-E71C-75AA-883FB6A5EEC5}"/>
              </a:ext>
            </a:extLst>
          </p:cNvPr>
          <p:cNvSpPr txBox="1">
            <a:spLocks/>
          </p:cNvSpPr>
          <p:nvPr/>
        </p:nvSpPr>
        <p:spPr>
          <a:xfrm rot="5400000" flipV="1">
            <a:off x="10323894" y="3415506"/>
            <a:ext cx="2133601" cy="137066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5000" b="1" dirty="0">
                <a:solidFill>
                  <a:srgbClr val="244C76"/>
                </a:solidFill>
                <a:ea typeface="+mn-ea"/>
                <a:cs typeface="Times New Roman" panose="02020603050405020304" pitchFamily="18" charset="0"/>
              </a:rPr>
              <a:t>...</a:t>
            </a:r>
          </a:p>
        </p:txBody>
      </p:sp>
      <p:sp>
        <p:nvSpPr>
          <p:cNvPr id="19" name="Заголовок 1">
            <a:extLst>
              <a:ext uri="{FF2B5EF4-FFF2-40B4-BE49-F238E27FC236}">
                <a16:creationId xmlns="" xmlns:a16="http://schemas.microsoft.com/office/drawing/2014/main" id="{B41F49AB-6C0A-2D54-F90F-F4DA77E857E3}"/>
              </a:ext>
            </a:extLst>
          </p:cNvPr>
          <p:cNvSpPr txBox="1">
            <a:spLocks/>
          </p:cNvSpPr>
          <p:nvPr/>
        </p:nvSpPr>
        <p:spPr>
          <a:xfrm flipV="1">
            <a:off x="13443693" y="5774397"/>
            <a:ext cx="2133601" cy="137066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5000" b="1" dirty="0">
                <a:solidFill>
                  <a:srgbClr val="2496D2"/>
                </a:solidFill>
                <a:ea typeface="+mn-ea"/>
                <a:cs typeface="Times New Roman" panose="02020603050405020304" pitchFamily="18" charset="0"/>
              </a:rPr>
              <a:t>...</a:t>
            </a:r>
          </a:p>
        </p:txBody>
      </p:sp>
      <p:sp>
        <p:nvSpPr>
          <p:cNvPr id="20" name="Заголовок 1">
            <a:extLst>
              <a:ext uri="{FF2B5EF4-FFF2-40B4-BE49-F238E27FC236}">
                <a16:creationId xmlns="" xmlns:a16="http://schemas.microsoft.com/office/drawing/2014/main" id="{6B227A67-1340-E686-3296-4EFC33950E0A}"/>
              </a:ext>
            </a:extLst>
          </p:cNvPr>
          <p:cNvSpPr txBox="1">
            <a:spLocks/>
          </p:cNvSpPr>
          <p:nvPr/>
        </p:nvSpPr>
        <p:spPr>
          <a:xfrm flipV="1">
            <a:off x="11614912" y="2832811"/>
            <a:ext cx="2133601" cy="137066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5000" b="1" dirty="0">
                <a:solidFill>
                  <a:srgbClr val="244C76"/>
                </a:solidFill>
                <a:ea typeface="+mn-ea"/>
                <a:cs typeface="Times New Roman" panose="02020603050405020304" pitchFamily="18" charset="0"/>
              </a:rPr>
              <a:t>...</a:t>
            </a:r>
          </a:p>
        </p:txBody>
      </p:sp>
      <p:sp>
        <p:nvSpPr>
          <p:cNvPr id="21" name="Круговая 20">
            <a:extLst>
              <a:ext uri="{FF2B5EF4-FFF2-40B4-BE49-F238E27FC236}">
                <a16:creationId xmlns="" xmlns:a16="http://schemas.microsoft.com/office/drawing/2014/main" id="{04A6F7F2-D7E2-F679-10AE-3DF19A474D35}"/>
              </a:ext>
            </a:extLst>
          </p:cNvPr>
          <p:cNvSpPr/>
          <p:nvPr/>
        </p:nvSpPr>
        <p:spPr>
          <a:xfrm>
            <a:off x="16144592" y="2433691"/>
            <a:ext cx="4353208" cy="3932917"/>
          </a:xfrm>
          <a:prstGeom prst="pie">
            <a:avLst>
              <a:gd name="adj1" fmla="val 10750893"/>
              <a:gd name="adj2" fmla="val 16200000"/>
            </a:avLst>
          </a:prstGeom>
          <a:solidFill>
            <a:srgbClr val="244C7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7" name="Прямоугольник с двумя скругленными соседними углами 26">
            <a:extLst>
              <a:ext uri="{FF2B5EF4-FFF2-40B4-BE49-F238E27FC236}">
                <a16:creationId xmlns="" xmlns:a16="http://schemas.microsoft.com/office/drawing/2014/main" id="{178F03C6-D43E-B866-BA50-53AA54738079}"/>
              </a:ext>
            </a:extLst>
          </p:cNvPr>
          <p:cNvSpPr/>
          <p:nvPr/>
        </p:nvSpPr>
        <p:spPr>
          <a:xfrm rot="10800000">
            <a:off x="0" y="-2"/>
            <a:ext cx="18288000" cy="311331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2496D2"/>
          </a:solidFill>
          <a:ln>
            <a:solidFill>
              <a:srgbClr val="2496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с двумя скругленными противолежащими углами 27">
            <a:extLst>
              <a:ext uri="{FF2B5EF4-FFF2-40B4-BE49-F238E27FC236}">
                <a16:creationId xmlns="" xmlns:a16="http://schemas.microsoft.com/office/drawing/2014/main" id="{52854888-BC4C-32FD-5308-6C55DF66CC98}"/>
              </a:ext>
            </a:extLst>
          </p:cNvPr>
          <p:cNvSpPr/>
          <p:nvPr/>
        </p:nvSpPr>
        <p:spPr>
          <a:xfrm rot="5400000" flipH="1">
            <a:off x="9637521" y="1278245"/>
            <a:ext cx="990598" cy="17072360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244C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Круговая 45">
            <a:extLst>
              <a:ext uri="{FF2B5EF4-FFF2-40B4-BE49-F238E27FC236}">
                <a16:creationId xmlns="" xmlns:a16="http://schemas.microsoft.com/office/drawing/2014/main" id="{FADE3B52-B046-BF9C-8DE2-A38E778D4F6A}"/>
              </a:ext>
            </a:extLst>
          </p:cNvPr>
          <p:cNvSpPr/>
          <p:nvPr/>
        </p:nvSpPr>
        <p:spPr>
          <a:xfrm rot="16200000">
            <a:off x="16144592" y="2253654"/>
            <a:ext cx="4353208" cy="4353208"/>
          </a:xfrm>
          <a:prstGeom prst="pie">
            <a:avLst>
              <a:gd name="adj1" fmla="val 10750893"/>
              <a:gd name="adj2" fmla="val 16200000"/>
            </a:avLst>
          </a:prstGeom>
          <a:solidFill>
            <a:srgbClr val="2496D2"/>
          </a:solidFill>
          <a:ln>
            <a:solidFill>
              <a:srgbClr val="2496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8" name="Прямоугольник с двумя скругленными противолежащими углами 47">
            <a:extLst>
              <a:ext uri="{FF2B5EF4-FFF2-40B4-BE49-F238E27FC236}">
                <a16:creationId xmlns="" xmlns:a16="http://schemas.microsoft.com/office/drawing/2014/main" id="{AB0C08E0-B865-A788-BA7D-AE1AA1FB7BD1}"/>
              </a:ext>
            </a:extLst>
          </p:cNvPr>
          <p:cNvSpPr/>
          <p:nvPr/>
        </p:nvSpPr>
        <p:spPr>
          <a:xfrm>
            <a:off x="8203139" y="946003"/>
            <a:ext cx="9296166" cy="849067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244C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rgbClr val="FF6699"/>
                </a:solidFill>
                <a:latin typeface="Muller Bold" pitchFamily="2" charset="-52"/>
              </a:rPr>
              <a:t>Запись на ПМПК</a:t>
            </a:r>
          </a:p>
        </p:txBody>
      </p:sp>
      <p:sp>
        <p:nvSpPr>
          <p:cNvPr id="32" name="Заголовок 9">
            <a:extLst>
              <a:ext uri="{FF2B5EF4-FFF2-40B4-BE49-F238E27FC236}">
                <a16:creationId xmlns="" xmlns:a16="http://schemas.microsoft.com/office/drawing/2014/main" id="{11CD2A29-4548-9912-794E-E1E951178465}"/>
              </a:ext>
            </a:extLst>
          </p:cNvPr>
          <p:cNvSpPr txBox="1">
            <a:spLocks/>
          </p:cNvSpPr>
          <p:nvPr/>
        </p:nvSpPr>
        <p:spPr>
          <a:xfrm>
            <a:off x="1353244" y="3740510"/>
            <a:ext cx="4697255" cy="264650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endParaRPr lang="ru-RU" sz="3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Подзаголовок 1">
            <a:extLst>
              <a:ext uri="{FF2B5EF4-FFF2-40B4-BE49-F238E27FC236}">
                <a16:creationId xmlns="" xmlns:a16="http://schemas.microsoft.com/office/drawing/2014/main" id="{D78C669E-F491-AE20-86D7-F84B7751B785}"/>
              </a:ext>
            </a:extLst>
          </p:cNvPr>
          <p:cNvSpPr txBox="1">
            <a:spLocks/>
          </p:cNvSpPr>
          <p:nvPr/>
        </p:nvSpPr>
        <p:spPr>
          <a:xfrm>
            <a:off x="5038031" y="2436948"/>
            <a:ext cx="6069751" cy="80965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buNone/>
            </a:pPr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  <a:latin typeface="Muller Bold" pitchFamily="2" charset="-52"/>
            </a:endParaRPr>
          </a:p>
        </p:txBody>
      </p:sp>
      <p:sp>
        <p:nvSpPr>
          <p:cNvPr id="35" name="Подзаголовок 1">
            <a:extLst>
              <a:ext uri="{FF2B5EF4-FFF2-40B4-BE49-F238E27FC236}">
                <a16:creationId xmlns="" xmlns:a16="http://schemas.microsoft.com/office/drawing/2014/main" id="{68CA09D9-1608-4864-0F97-14C02CF62369}"/>
              </a:ext>
            </a:extLst>
          </p:cNvPr>
          <p:cNvSpPr txBox="1">
            <a:spLocks/>
          </p:cNvSpPr>
          <p:nvPr/>
        </p:nvSpPr>
        <p:spPr>
          <a:xfrm>
            <a:off x="5489121" y="5039225"/>
            <a:ext cx="7341367" cy="116565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t"/>
            <a:endParaRPr lang="ru-RU" sz="2200" dirty="0">
              <a:solidFill>
                <a:schemeClr val="tx1">
                  <a:lumMod val="65000"/>
                  <a:lumOff val="35000"/>
                </a:schemeClr>
              </a:solidFill>
              <a:latin typeface="Muller Bold" pitchFamily="2" charset="-52"/>
            </a:endParaRPr>
          </a:p>
        </p:txBody>
      </p:sp>
      <p:sp>
        <p:nvSpPr>
          <p:cNvPr id="36" name="Подзаголовок 1">
            <a:extLst>
              <a:ext uri="{FF2B5EF4-FFF2-40B4-BE49-F238E27FC236}">
                <a16:creationId xmlns="" xmlns:a16="http://schemas.microsoft.com/office/drawing/2014/main" id="{78A897A0-F11E-0264-9716-00807C55C0D2}"/>
              </a:ext>
            </a:extLst>
          </p:cNvPr>
          <p:cNvSpPr txBox="1">
            <a:spLocks/>
          </p:cNvSpPr>
          <p:nvPr/>
        </p:nvSpPr>
        <p:spPr>
          <a:xfrm>
            <a:off x="5356233" y="3851526"/>
            <a:ext cx="7346463" cy="1000127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schemeClr val="tx1">
                  <a:lumMod val="65000"/>
                  <a:lumOff val="35000"/>
                </a:schemeClr>
              </a:solidFill>
              <a:latin typeface="Muller Bold" pitchFamily="2" charset="-52"/>
            </a:endParaRPr>
          </a:p>
        </p:txBody>
      </p:sp>
      <p:sp>
        <p:nvSpPr>
          <p:cNvPr id="37" name="Подзаголовок 1">
            <a:extLst>
              <a:ext uri="{FF2B5EF4-FFF2-40B4-BE49-F238E27FC236}">
                <a16:creationId xmlns="" xmlns:a16="http://schemas.microsoft.com/office/drawing/2014/main" id="{B47DB2AA-D8F0-45ED-F424-65AA5925EF05}"/>
              </a:ext>
            </a:extLst>
          </p:cNvPr>
          <p:cNvSpPr txBox="1">
            <a:spLocks/>
          </p:cNvSpPr>
          <p:nvPr/>
        </p:nvSpPr>
        <p:spPr>
          <a:xfrm>
            <a:off x="5576128" y="6767907"/>
            <a:ext cx="5964794" cy="87724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t"/>
            <a:endParaRPr lang="ru-RU" dirty="0">
              <a:solidFill>
                <a:schemeClr val="tx1">
                  <a:lumMod val="65000"/>
                  <a:lumOff val="35000"/>
                </a:schemeClr>
              </a:solidFill>
              <a:latin typeface="Muller Bold" pitchFamily="2" charset="-52"/>
            </a:endParaRPr>
          </a:p>
        </p:txBody>
      </p:sp>
      <p:sp>
        <p:nvSpPr>
          <p:cNvPr id="43" name="Прямоугольник с двумя скругленными противолежащими углами 42">
            <a:extLst>
              <a:ext uri="{FF2B5EF4-FFF2-40B4-BE49-F238E27FC236}">
                <a16:creationId xmlns="" xmlns:a16="http://schemas.microsoft.com/office/drawing/2014/main" id="{30E25979-4D2D-A2C4-E753-FEF76CF1755D}"/>
              </a:ext>
            </a:extLst>
          </p:cNvPr>
          <p:cNvSpPr/>
          <p:nvPr/>
        </p:nvSpPr>
        <p:spPr>
          <a:xfrm flipH="1">
            <a:off x="254551" y="815967"/>
            <a:ext cx="7818354" cy="2113794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2496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3200" dirty="0">
                <a:solidFill>
                  <a:srgbClr val="CACF4F"/>
                </a:solidFill>
                <a:latin typeface="Muller Bold" pitchFamily="2" charset="-52"/>
              </a:rPr>
              <a:t>Запись в </a:t>
            </a:r>
            <a:r>
              <a:rPr lang="ru-RU" sz="3200" dirty="0" smtClean="0">
                <a:solidFill>
                  <a:srgbClr val="CACF4F"/>
                </a:solidFill>
                <a:latin typeface="Muller Bold" pitchFamily="2" charset="-52"/>
              </a:rPr>
              <a:t>ЦПМПК: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3200" dirty="0" smtClean="0">
                <a:solidFill>
                  <a:schemeClr val="bg1"/>
                </a:solidFill>
                <a:latin typeface="Muller Bold" pitchFamily="2" charset="-52"/>
              </a:rPr>
              <a:t>Электронная регистрация на сайте или по телефону в день записи</a:t>
            </a:r>
            <a:endParaRPr lang="ru-RU" sz="3200" dirty="0">
              <a:solidFill>
                <a:schemeClr val="bg1"/>
              </a:solidFill>
              <a:latin typeface="Muller Bold" pitchFamily="2" charset="-52"/>
            </a:endParaRPr>
          </a:p>
        </p:txBody>
      </p:sp>
      <p:pic>
        <p:nvPicPr>
          <p:cNvPr id="1026" name="Picture 2" descr="C:\Users\admin\Pictures\Screenshots\Снимок экрана (1)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1" t="9277" r="687" b="3719"/>
          <a:stretch/>
        </p:blipFill>
        <p:spPr bwMode="auto">
          <a:xfrm>
            <a:off x="5176335" y="3334306"/>
            <a:ext cx="13041552" cy="659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Прямая со стрелкой 3"/>
          <p:cNvCxnSpPr/>
          <p:nvPr/>
        </p:nvCxnSpPr>
        <p:spPr>
          <a:xfrm>
            <a:off x="14249400" y="1795070"/>
            <a:ext cx="495309" cy="1831761"/>
          </a:xfrm>
          <a:prstGeom prst="straightConnector1">
            <a:avLst/>
          </a:prstGeom>
          <a:ln w="76200">
            <a:solidFill>
              <a:srgbClr val="FF66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04739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97940708-8052-D25B-94CB-E24B5690F0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Круговая 48">
            <a:extLst>
              <a:ext uri="{FF2B5EF4-FFF2-40B4-BE49-F238E27FC236}">
                <a16:creationId xmlns="" xmlns:a16="http://schemas.microsoft.com/office/drawing/2014/main" id="{E9E75B13-9922-3159-EC6E-AE1F96FF8167}"/>
              </a:ext>
            </a:extLst>
          </p:cNvPr>
          <p:cNvSpPr/>
          <p:nvPr/>
        </p:nvSpPr>
        <p:spPr>
          <a:xfrm>
            <a:off x="10070867" y="7833423"/>
            <a:ext cx="3677645" cy="3376594"/>
          </a:xfrm>
          <a:prstGeom prst="pie">
            <a:avLst>
              <a:gd name="adj1" fmla="val 10750893"/>
              <a:gd name="adj2" fmla="val 59594"/>
            </a:avLst>
          </a:prstGeom>
          <a:solidFill>
            <a:srgbClr val="2496D2"/>
          </a:solidFill>
          <a:ln>
            <a:solidFill>
              <a:srgbClr val="2496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0" name="Круговая 49">
            <a:extLst>
              <a:ext uri="{FF2B5EF4-FFF2-40B4-BE49-F238E27FC236}">
                <a16:creationId xmlns="" xmlns:a16="http://schemas.microsoft.com/office/drawing/2014/main" id="{37160476-3D5C-A462-ACCA-9A1DA9BA2467}"/>
              </a:ext>
            </a:extLst>
          </p:cNvPr>
          <p:cNvSpPr/>
          <p:nvPr/>
        </p:nvSpPr>
        <p:spPr>
          <a:xfrm>
            <a:off x="15439410" y="6606862"/>
            <a:ext cx="5820390" cy="5879163"/>
          </a:xfrm>
          <a:prstGeom prst="pie">
            <a:avLst>
              <a:gd name="adj1" fmla="val 10750893"/>
              <a:gd name="adj2" fmla="val 16200000"/>
            </a:avLst>
          </a:prstGeom>
          <a:solidFill>
            <a:srgbClr val="2496D2"/>
          </a:solidFill>
          <a:ln>
            <a:solidFill>
              <a:srgbClr val="2496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Заголовок 1">
            <a:extLst>
              <a:ext uri="{FF2B5EF4-FFF2-40B4-BE49-F238E27FC236}">
                <a16:creationId xmlns="" xmlns:a16="http://schemas.microsoft.com/office/drawing/2014/main" id="{50154F7A-00B4-F2C6-FADB-15AD8FC5A122}"/>
              </a:ext>
            </a:extLst>
          </p:cNvPr>
          <p:cNvSpPr txBox="1">
            <a:spLocks/>
          </p:cNvSpPr>
          <p:nvPr/>
        </p:nvSpPr>
        <p:spPr>
          <a:xfrm>
            <a:off x="774701" y="1245895"/>
            <a:ext cx="12973812" cy="109835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3600" b="1" dirty="0">
              <a:solidFill>
                <a:srgbClr val="244C76"/>
              </a:solidFill>
              <a:latin typeface="Muller Bold" pitchFamily="2" charset="-52"/>
              <a:cs typeface="Times New Roman" panose="02020603050405020304" pitchFamily="18" charset="0"/>
            </a:endParaRPr>
          </a:p>
        </p:txBody>
      </p:sp>
      <p:sp>
        <p:nvSpPr>
          <p:cNvPr id="18" name="Заголовок 1">
            <a:extLst>
              <a:ext uri="{FF2B5EF4-FFF2-40B4-BE49-F238E27FC236}">
                <a16:creationId xmlns="" xmlns:a16="http://schemas.microsoft.com/office/drawing/2014/main" id="{C81F38E1-D1A9-B3E5-97A8-7F65D28F5108}"/>
              </a:ext>
            </a:extLst>
          </p:cNvPr>
          <p:cNvSpPr txBox="1">
            <a:spLocks/>
          </p:cNvSpPr>
          <p:nvPr/>
        </p:nvSpPr>
        <p:spPr>
          <a:xfrm rot="5400000" flipV="1">
            <a:off x="10323894" y="3415506"/>
            <a:ext cx="2133601" cy="137066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5000" b="1" dirty="0">
                <a:solidFill>
                  <a:srgbClr val="244C76"/>
                </a:solidFill>
                <a:ea typeface="+mn-ea"/>
                <a:cs typeface="Times New Roman" panose="02020603050405020304" pitchFamily="18" charset="0"/>
              </a:rPr>
              <a:t>...</a:t>
            </a:r>
          </a:p>
        </p:txBody>
      </p:sp>
      <p:sp>
        <p:nvSpPr>
          <p:cNvPr id="19" name="Заголовок 1">
            <a:extLst>
              <a:ext uri="{FF2B5EF4-FFF2-40B4-BE49-F238E27FC236}">
                <a16:creationId xmlns="" xmlns:a16="http://schemas.microsoft.com/office/drawing/2014/main" id="{C1CDED20-2B35-FE14-96D6-BF8A5BCCB1B6}"/>
              </a:ext>
            </a:extLst>
          </p:cNvPr>
          <p:cNvSpPr txBox="1">
            <a:spLocks/>
          </p:cNvSpPr>
          <p:nvPr/>
        </p:nvSpPr>
        <p:spPr>
          <a:xfrm flipV="1">
            <a:off x="13443693" y="5774397"/>
            <a:ext cx="2133601" cy="137066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5000" b="1" dirty="0">
                <a:solidFill>
                  <a:srgbClr val="2496D2"/>
                </a:solidFill>
                <a:ea typeface="+mn-ea"/>
                <a:cs typeface="Times New Roman" panose="02020603050405020304" pitchFamily="18" charset="0"/>
              </a:rPr>
              <a:t>...</a:t>
            </a:r>
          </a:p>
        </p:txBody>
      </p:sp>
      <p:sp>
        <p:nvSpPr>
          <p:cNvPr id="20" name="Заголовок 1">
            <a:extLst>
              <a:ext uri="{FF2B5EF4-FFF2-40B4-BE49-F238E27FC236}">
                <a16:creationId xmlns="" xmlns:a16="http://schemas.microsoft.com/office/drawing/2014/main" id="{7B22758D-5017-B548-DE37-562A98460A21}"/>
              </a:ext>
            </a:extLst>
          </p:cNvPr>
          <p:cNvSpPr txBox="1">
            <a:spLocks/>
          </p:cNvSpPr>
          <p:nvPr/>
        </p:nvSpPr>
        <p:spPr>
          <a:xfrm flipV="1">
            <a:off x="11614912" y="2832811"/>
            <a:ext cx="2133601" cy="137066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5000" b="1" dirty="0">
                <a:solidFill>
                  <a:srgbClr val="244C76"/>
                </a:solidFill>
                <a:ea typeface="+mn-ea"/>
                <a:cs typeface="Times New Roman" panose="02020603050405020304" pitchFamily="18" charset="0"/>
              </a:rPr>
              <a:t>...</a:t>
            </a:r>
          </a:p>
        </p:txBody>
      </p:sp>
      <p:sp>
        <p:nvSpPr>
          <p:cNvPr id="21" name="Круговая 20">
            <a:extLst>
              <a:ext uri="{FF2B5EF4-FFF2-40B4-BE49-F238E27FC236}">
                <a16:creationId xmlns="" xmlns:a16="http://schemas.microsoft.com/office/drawing/2014/main" id="{C9C559F1-16A1-A30C-F03F-CCBDE09AF9D6}"/>
              </a:ext>
            </a:extLst>
          </p:cNvPr>
          <p:cNvSpPr/>
          <p:nvPr/>
        </p:nvSpPr>
        <p:spPr>
          <a:xfrm>
            <a:off x="16144592" y="2433691"/>
            <a:ext cx="4353208" cy="3932917"/>
          </a:xfrm>
          <a:prstGeom prst="pie">
            <a:avLst>
              <a:gd name="adj1" fmla="val 10750893"/>
              <a:gd name="adj2" fmla="val 16200000"/>
            </a:avLst>
          </a:prstGeom>
          <a:solidFill>
            <a:srgbClr val="244C7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7" name="Прямоугольник с двумя скругленными соседними углами 26">
            <a:extLst>
              <a:ext uri="{FF2B5EF4-FFF2-40B4-BE49-F238E27FC236}">
                <a16:creationId xmlns="" xmlns:a16="http://schemas.microsoft.com/office/drawing/2014/main" id="{BA2134C3-0A0E-55C8-E529-C702F5C96330}"/>
              </a:ext>
            </a:extLst>
          </p:cNvPr>
          <p:cNvSpPr/>
          <p:nvPr/>
        </p:nvSpPr>
        <p:spPr>
          <a:xfrm rot="10800000">
            <a:off x="0" y="-2"/>
            <a:ext cx="18288000" cy="311331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2496D2"/>
          </a:solidFill>
          <a:ln>
            <a:solidFill>
              <a:srgbClr val="2496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с двумя скругленными противолежащими углами 27">
            <a:extLst>
              <a:ext uri="{FF2B5EF4-FFF2-40B4-BE49-F238E27FC236}">
                <a16:creationId xmlns="" xmlns:a16="http://schemas.microsoft.com/office/drawing/2014/main" id="{B301E1F3-9E23-BF58-3174-D4D1AAED531D}"/>
              </a:ext>
            </a:extLst>
          </p:cNvPr>
          <p:cNvSpPr/>
          <p:nvPr/>
        </p:nvSpPr>
        <p:spPr>
          <a:xfrm rot="5400000" flipH="1">
            <a:off x="9637521" y="1278245"/>
            <a:ext cx="990598" cy="17072360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244C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Круговая 45">
            <a:extLst>
              <a:ext uri="{FF2B5EF4-FFF2-40B4-BE49-F238E27FC236}">
                <a16:creationId xmlns="" xmlns:a16="http://schemas.microsoft.com/office/drawing/2014/main" id="{3BF00411-F412-AA9E-14E5-B5D7EFC48CD4}"/>
              </a:ext>
            </a:extLst>
          </p:cNvPr>
          <p:cNvSpPr/>
          <p:nvPr/>
        </p:nvSpPr>
        <p:spPr>
          <a:xfrm rot="16200000">
            <a:off x="16144592" y="2253654"/>
            <a:ext cx="4353208" cy="4353208"/>
          </a:xfrm>
          <a:prstGeom prst="pie">
            <a:avLst>
              <a:gd name="adj1" fmla="val 10750893"/>
              <a:gd name="adj2" fmla="val 16200000"/>
            </a:avLst>
          </a:prstGeom>
          <a:solidFill>
            <a:srgbClr val="2496D2"/>
          </a:solidFill>
          <a:ln>
            <a:solidFill>
              <a:srgbClr val="2496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8" name="Прямоугольник с двумя скругленными противолежащими углами 47">
            <a:extLst>
              <a:ext uri="{FF2B5EF4-FFF2-40B4-BE49-F238E27FC236}">
                <a16:creationId xmlns="" xmlns:a16="http://schemas.microsoft.com/office/drawing/2014/main" id="{630AE3A3-B3CB-A997-9C67-6582FA3613B1}"/>
              </a:ext>
            </a:extLst>
          </p:cNvPr>
          <p:cNvSpPr/>
          <p:nvPr/>
        </p:nvSpPr>
        <p:spPr>
          <a:xfrm>
            <a:off x="758354" y="821361"/>
            <a:ext cx="15853245" cy="1253411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244C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800" b="1" dirty="0">
                <a:solidFill>
                  <a:srgbClr val="CACF4F"/>
                </a:solidFill>
                <a:latin typeface="Muller Bold" pitchFamily="2" charset="-52"/>
                <a:ea typeface="Microsoft YaHei" panose="020B0503020204020204" pitchFamily="34" charset="-122"/>
              </a:rPr>
              <a:t>Обследование </a:t>
            </a:r>
            <a:r>
              <a:rPr lang="ru-RU" sz="2800" b="1" dirty="0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  <a:t>специалистами ПМПК проводится в </a:t>
            </a:r>
            <a:r>
              <a:rPr lang="ru-RU" sz="2800" kern="1200" dirty="0">
                <a:solidFill>
                  <a:schemeClr val="bg1"/>
                </a:solidFill>
              </a:rPr>
              <a:t>соответствии с </a:t>
            </a:r>
            <a:r>
              <a:rPr lang="ru-RU" sz="2800" kern="1200" dirty="0">
                <a:solidFill>
                  <a:schemeClr val="bg1"/>
                </a:solidFill>
                <a:latin typeface="Muller Bold" pitchFamily="2" charset="-52"/>
              </a:rPr>
              <a:t>«Положением о ПМПК» утвержденного приказом МП РФ от 1 ноября 2024 г. </a:t>
            </a:r>
            <a:r>
              <a:rPr lang="ru-RU" sz="2800" kern="1200" dirty="0" err="1">
                <a:solidFill>
                  <a:schemeClr val="bg1"/>
                </a:solidFill>
                <a:latin typeface="Muller Bold" pitchFamily="2" charset="-52"/>
              </a:rPr>
              <a:t>N</a:t>
            </a:r>
            <a:r>
              <a:rPr lang="ru-RU" sz="2800" kern="1200" dirty="0">
                <a:solidFill>
                  <a:schemeClr val="bg1"/>
                </a:solidFill>
                <a:latin typeface="Muller Bold" pitchFamily="2" charset="-52"/>
              </a:rPr>
              <a:t> 763 пункта 25</a:t>
            </a:r>
            <a:endParaRPr lang="ru-RU" sz="2800" kern="1200" dirty="0">
              <a:solidFill>
                <a:schemeClr val="bg1"/>
              </a:solidFill>
            </a:endParaRPr>
          </a:p>
        </p:txBody>
      </p:sp>
      <p:sp>
        <p:nvSpPr>
          <p:cNvPr id="34" name="Подзаголовок 1">
            <a:extLst>
              <a:ext uri="{FF2B5EF4-FFF2-40B4-BE49-F238E27FC236}">
                <a16:creationId xmlns="" xmlns:a16="http://schemas.microsoft.com/office/drawing/2014/main" id="{11080821-1C78-DBD2-EC5D-126842E30079}"/>
              </a:ext>
            </a:extLst>
          </p:cNvPr>
          <p:cNvSpPr txBox="1">
            <a:spLocks/>
          </p:cNvSpPr>
          <p:nvPr/>
        </p:nvSpPr>
        <p:spPr>
          <a:xfrm>
            <a:off x="5038031" y="2436948"/>
            <a:ext cx="6069751" cy="80965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buNone/>
            </a:pPr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  <a:latin typeface="Muller Bold" pitchFamily="2" charset="-52"/>
            </a:endParaRPr>
          </a:p>
        </p:txBody>
      </p:sp>
      <p:sp>
        <p:nvSpPr>
          <p:cNvPr id="35" name="Подзаголовок 1">
            <a:extLst>
              <a:ext uri="{FF2B5EF4-FFF2-40B4-BE49-F238E27FC236}">
                <a16:creationId xmlns="" xmlns:a16="http://schemas.microsoft.com/office/drawing/2014/main" id="{CB01A6D9-946C-41BC-330A-7825E6CDADCE}"/>
              </a:ext>
            </a:extLst>
          </p:cNvPr>
          <p:cNvSpPr txBox="1">
            <a:spLocks/>
          </p:cNvSpPr>
          <p:nvPr/>
        </p:nvSpPr>
        <p:spPr>
          <a:xfrm>
            <a:off x="5489121" y="5039225"/>
            <a:ext cx="7341367" cy="116565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t"/>
            <a:endParaRPr lang="ru-RU" sz="2200" dirty="0">
              <a:solidFill>
                <a:schemeClr val="tx1">
                  <a:lumMod val="65000"/>
                  <a:lumOff val="35000"/>
                </a:schemeClr>
              </a:solidFill>
              <a:latin typeface="Muller Bold" pitchFamily="2" charset="-52"/>
            </a:endParaRPr>
          </a:p>
        </p:txBody>
      </p:sp>
      <p:sp>
        <p:nvSpPr>
          <p:cNvPr id="36" name="Подзаголовок 1">
            <a:extLst>
              <a:ext uri="{FF2B5EF4-FFF2-40B4-BE49-F238E27FC236}">
                <a16:creationId xmlns="" xmlns:a16="http://schemas.microsoft.com/office/drawing/2014/main" id="{B2EF7FCA-DE42-FB93-0D67-E0B21BF49A8B}"/>
              </a:ext>
            </a:extLst>
          </p:cNvPr>
          <p:cNvSpPr txBox="1">
            <a:spLocks/>
          </p:cNvSpPr>
          <p:nvPr/>
        </p:nvSpPr>
        <p:spPr>
          <a:xfrm>
            <a:off x="5356233" y="3851526"/>
            <a:ext cx="7346463" cy="1000127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schemeClr val="tx1">
                  <a:lumMod val="65000"/>
                  <a:lumOff val="35000"/>
                </a:schemeClr>
              </a:solidFill>
              <a:latin typeface="Muller Bold" pitchFamily="2" charset="-52"/>
            </a:endParaRPr>
          </a:p>
        </p:txBody>
      </p:sp>
      <p:sp>
        <p:nvSpPr>
          <p:cNvPr id="37" name="Подзаголовок 1">
            <a:extLst>
              <a:ext uri="{FF2B5EF4-FFF2-40B4-BE49-F238E27FC236}">
                <a16:creationId xmlns="" xmlns:a16="http://schemas.microsoft.com/office/drawing/2014/main" id="{63C4E466-521B-956D-0E7C-4AA0270CEED0}"/>
              </a:ext>
            </a:extLst>
          </p:cNvPr>
          <p:cNvSpPr txBox="1">
            <a:spLocks/>
          </p:cNvSpPr>
          <p:nvPr/>
        </p:nvSpPr>
        <p:spPr>
          <a:xfrm>
            <a:off x="5509601" y="7683843"/>
            <a:ext cx="5964794" cy="87724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t"/>
            <a:endParaRPr lang="ru-RU" dirty="0">
              <a:solidFill>
                <a:schemeClr val="tx1">
                  <a:lumMod val="65000"/>
                  <a:lumOff val="35000"/>
                </a:schemeClr>
              </a:solidFill>
              <a:latin typeface="Muller Bold" pitchFamily="2" charset="-52"/>
            </a:endParaRPr>
          </a:p>
        </p:txBody>
      </p:sp>
      <p:sp>
        <p:nvSpPr>
          <p:cNvPr id="43" name="Прямоугольник с двумя скругленными противолежащими углами 42">
            <a:extLst>
              <a:ext uri="{FF2B5EF4-FFF2-40B4-BE49-F238E27FC236}">
                <a16:creationId xmlns="" xmlns:a16="http://schemas.microsoft.com/office/drawing/2014/main" id="{790507B7-E909-8C1E-0CFA-67C6E342E4D4}"/>
              </a:ext>
            </a:extLst>
          </p:cNvPr>
          <p:cNvSpPr/>
          <p:nvPr/>
        </p:nvSpPr>
        <p:spPr>
          <a:xfrm flipH="1">
            <a:off x="758355" y="2417243"/>
            <a:ext cx="14802374" cy="849067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2496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solidFill>
                  <a:srgbClr val="CACF4F"/>
                </a:solidFill>
                <a:latin typeface="Muller Bold" pitchFamily="2" charset="-52"/>
                <a:ea typeface="Microsoft YaHei" panose="020B0503020204020204" pitchFamily="34" charset="-122"/>
              </a:rPr>
              <a:t>в помещениях, </a:t>
            </a:r>
            <a:r>
              <a:rPr lang="ru-RU" sz="2800" b="1" dirty="0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  <a:t>где размещается ПМПК</a:t>
            </a:r>
          </a:p>
        </p:txBody>
      </p:sp>
      <p:sp>
        <p:nvSpPr>
          <p:cNvPr id="2" name="Прямоугольник с двумя скругленными противолежащими углами 42">
            <a:extLst>
              <a:ext uri="{FF2B5EF4-FFF2-40B4-BE49-F238E27FC236}">
                <a16:creationId xmlns="" xmlns:a16="http://schemas.microsoft.com/office/drawing/2014/main" id="{154948E6-A9C1-2439-62CD-B03A46683A32}"/>
              </a:ext>
            </a:extLst>
          </p:cNvPr>
          <p:cNvSpPr/>
          <p:nvPr/>
        </p:nvSpPr>
        <p:spPr>
          <a:xfrm flipH="1">
            <a:off x="824303" y="3739804"/>
            <a:ext cx="14802372" cy="222369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2496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>
                <a:solidFill>
                  <a:srgbClr val="CACF4F"/>
                </a:solidFill>
                <a:latin typeface="Muller Bold" pitchFamily="2" charset="-52"/>
                <a:ea typeface="Microsoft YaHei" panose="020B0503020204020204" pitchFamily="34" charset="-122"/>
              </a:rPr>
              <a:t>по месту проживания</a:t>
            </a:r>
            <a:r>
              <a:rPr lang="ru-RU" sz="2800" b="1" dirty="0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  <a:t>, лечения обследуемого (если обследуемый не может прибыть к месту проведения обследования) или по месту обучения обследуемого при организации выездного заседания комиссии</a:t>
            </a:r>
          </a:p>
        </p:txBody>
      </p:sp>
      <p:sp>
        <p:nvSpPr>
          <p:cNvPr id="3" name="Прямоугольник с двумя скругленными противолежащими углами 42">
            <a:extLst>
              <a:ext uri="{FF2B5EF4-FFF2-40B4-BE49-F238E27FC236}">
                <a16:creationId xmlns="" xmlns:a16="http://schemas.microsoft.com/office/drawing/2014/main" id="{6188EBDA-907D-41BC-18D4-E87A388A8C56}"/>
              </a:ext>
            </a:extLst>
          </p:cNvPr>
          <p:cNvSpPr/>
          <p:nvPr/>
        </p:nvSpPr>
        <p:spPr>
          <a:xfrm flipH="1">
            <a:off x="873686" y="6409873"/>
            <a:ext cx="14703606" cy="1579089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2496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t"/>
            <a:r>
              <a:rPr lang="ru-RU" sz="2800" b="1" dirty="0">
                <a:solidFill>
                  <a:srgbClr val="CACF4F"/>
                </a:solidFill>
                <a:latin typeface="Muller Bold" pitchFamily="2" charset="-52"/>
                <a:ea typeface="Microsoft YaHei" panose="020B0503020204020204" pitchFamily="34" charset="-122"/>
              </a:rPr>
              <a:t>дистанционно </a:t>
            </a:r>
            <a:r>
              <a:rPr lang="ru-RU" sz="2800" b="1" dirty="0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  <a:t>(посредством видео-конференц-связи) по заявлению родителя (законного представителя) обследуемого</a:t>
            </a:r>
          </a:p>
        </p:txBody>
      </p:sp>
    </p:spTree>
    <p:extLst>
      <p:ext uri="{BB962C8B-B14F-4D97-AF65-F5344CB8AC3E}">
        <p14:creationId xmlns:p14="http://schemas.microsoft.com/office/powerpoint/2010/main" val="1020341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97940708-8052-D25B-94CB-E24B5690F0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Круговая 48">
            <a:extLst>
              <a:ext uri="{FF2B5EF4-FFF2-40B4-BE49-F238E27FC236}">
                <a16:creationId xmlns="" xmlns:a16="http://schemas.microsoft.com/office/drawing/2014/main" id="{E9E75B13-9922-3159-EC6E-AE1F96FF8167}"/>
              </a:ext>
            </a:extLst>
          </p:cNvPr>
          <p:cNvSpPr/>
          <p:nvPr/>
        </p:nvSpPr>
        <p:spPr>
          <a:xfrm>
            <a:off x="10070867" y="7833423"/>
            <a:ext cx="3677645" cy="3376594"/>
          </a:xfrm>
          <a:prstGeom prst="pie">
            <a:avLst>
              <a:gd name="adj1" fmla="val 10750893"/>
              <a:gd name="adj2" fmla="val 59594"/>
            </a:avLst>
          </a:prstGeom>
          <a:solidFill>
            <a:srgbClr val="2496D2"/>
          </a:solidFill>
          <a:ln>
            <a:solidFill>
              <a:srgbClr val="2496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0" name="Круговая 49">
            <a:extLst>
              <a:ext uri="{FF2B5EF4-FFF2-40B4-BE49-F238E27FC236}">
                <a16:creationId xmlns="" xmlns:a16="http://schemas.microsoft.com/office/drawing/2014/main" id="{37160476-3D5C-A462-ACCA-9A1DA9BA2467}"/>
              </a:ext>
            </a:extLst>
          </p:cNvPr>
          <p:cNvSpPr/>
          <p:nvPr/>
        </p:nvSpPr>
        <p:spPr>
          <a:xfrm>
            <a:off x="15439410" y="6606862"/>
            <a:ext cx="5820390" cy="5879163"/>
          </a:xfrm>
          <a:prstGeom prst="pie">
            <a:avLst>
              <a:gd name="adj1" fmla="val 10750893"/>
              <a:gd name="adj2" fmla="val 16200000"/>
            </a:avLst>
          </a:prstGeom>
          <a:solidFill>
            <a:srgbClr val="2496D2"/>
          </a:solidFill>
          <a:ln>
            <a:solidFill>
              <a:srgbClr val="2496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1" name="Круговая 20">
            <a:extLst>
              <a:ext uri="{FF2B5EF4-FFF2-40B4-BE49-F238E27FC236}">
                <a16:creationId xmlns="" xmlns:a16="http://schemas.microsoft.com/office/drawing/2014/main" id="{C9C559F1-16A1-A30C-F03F-CCBDE09AF9D6}"/>
              </a:ext>
            </a:extLst>
          </p:cNvPr>
          <p:cNvSpPr/>
          <p:nvPr/>
        </p:nvSpPr>
        <p:spPr>
          <a:xfrm>
            <a:off x="16144592" y="2433691"/>
            <a:ext cx="4353208" cy="3932917"/>
          </a:xfrm>
          <a:prstGeom prst="pie">
            <a:avLst>
              <a:gd name="adj1" fmla="val 10750893"/>
              <a:gd name="adj2" fmla="val 16200000"/>
            </a:avLst>
          </a:prstGeom>
          <a:solidFill>
            <a:srgbClr val="244C7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7" name="Прямоугольник с двумя скругленными соседними углами 26">
            <a:extLst>
              <a:ext uri="{FF2B5EF4-FFF2-40B4-BE49-F238E27FC236}">
                <a16:creationId xmlns="" xmlns:a16="http://schemas.microsoft.com/office/drawing/2014/main" id="{BA2134C3-0A0E-55C8-E529-C702F5C96330}"/>
              </a:ext>
            </a:extLst>
          </p:cNvPr>
          <p:cNvSpPr/>
          <p:nvPr/>
        </p:nvSpPr>
        <p:spPr>
          <a:xfrm rot="10800000">
            <a:off x="0" y="-2"/>
            <a:ext cx="18288000" cy="311331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2496D2"/>
          </a:solidFill>
          <a:ln>
            <a:solidFill>
              <a:srgbClr val="2496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с двумя скругленными противолежащими углами 27">
            <a:extLst>
              <a:ext uri="{FF2B5EF4-FFF2-40B4-BE49-F238E27FC236}">
                <a16:creationId xmlns="" xmlns:a16="http://schemas.microsoft.com/office/drawing/2014/main" id="{B301E1F3-9E23-BF58-3174-D4D1AAED531D}"/>
              </a:ext>
            </a:extLst>
          </p:cNvPr>
          <p:cNvSpPr/>
          <p:nvPr/>
        </p:nvSpPr>
        <p:spPr>
          <a:xfrm rot="5400000" flipH="1">
            <a:off x="9637521" y="1278245"/>
            <a:ext cx="990598" cy="17072360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244C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Круговая 45">
            <a:extLst>
              <a:ext uri="{FF2B5EF4-FFF2-40B4-BE49-F238E27FC236}">
                <a16:creationId xmlns="" xmlns:a16="http://schemas.microsoft.com/office/drawing/2014/main" id="{3BF00411-F412-AA9E-14E5-B5D7EFC48CD4}"/>
              </a:ext>
            </a:extLst>
          </p:cNvPr>
          <p:cNvSpPr/>
          <p:nvPr/>
        </p:nvSpPr>
        <p:spPr>
          <a:xfrm rot="16200000">
            <a:off x="16144592" y="2253654"/>
            <a:ext cx="4353208" cy="4353208"/>
          </a:xfrm>
          <a:prstGeom prst="pie">
            <a:avLst>
              <a:gd name="adj1" fmla="val 10750893"/>
              <a:gd name="adj2" fmla="val 16200000"/>
            </a:avLst>
          </a:prstGeom>
          <a:solidFill>
            <a:srgbClr val="2496D2"/>
          </a:solidFill>
          <a:ln>
            <a:solidFill>
              <a:srgbClr val="2496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8" name="Прямоугольник с двумя скругленными противолежащими углами 47">
            <a:extLst>
              <a:ext uri="{FF2B5EF4-FFF2-40B4-BE49-F238E27FC236}">
                <a16:creationId xmlns="" xmlns:a16="http://schemas.microsoft.com/office/drawing/2014/main" id="{630AE3A3-B3CB-A997-9C67-6582FA3613B1}"/>
              </a:ext>
            </a:extLst>
          </p:cNvPr>
          <p:cNvSpPr/>
          <p:nvPr/>
        </p:nvSpPr>
        <p:spPr>
          <a:xfrm>
            <a:off x="758355" y="821361"/>
            <a:ext cx="14111890" cy="849067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244C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800" b="1" dirty="0">
                <a:solidFill>
                  <a:srgbClr val="CACF4F"/>
                </a:solidFill>
                <a:latin typeface="Muller Bold" pitchFamily="2" charset="-52"/>
                <a:ea typeface="Microsoft YaHei" panose="020B0503020204020204" pitchFamily="34" charset="-122"/>
              </a:rPr>
              <a:t>Рекомендации ПМПК</a:t>
            </a:r>
            <a:endParaRPr lang="ru-RU" sz="2800" b="1" dirty="0">
              <a:solidFill>
                <a:schemeClr val="bg1"/>
              </a:solidFill>
              <a:latin typeface="Muller Bold" pitchFamily="2" charset="-52"/>
              <a:ea typeface="Microsoft YaHei" panose="020B0503020204020204" pitchFamily="34" charset="-122"/>
            </a:endParaRPr>
          </a:p>
        </p:txBody>
      </p:sp>
      <p:sp>
        <p:nvSpPr>
          <p:cNvPr id="34" name="Подзаголовок 1">
            <a:extLst>
              <a:ext uri="{FF2B5EF4-FFF2-40B4-BE49-F238E27FC236}">
                <a16:creationId xmlns="" xmlns:a16="http://schemas.microsoft.com/office/drawing/2014/main" id="{11080821-1C78-DBD2-EC5D-126842E30079}"/>
              </a:ext>
            </a:extLst>
          </p:cNvPr>
          <p:cNvSpPr txBox="1">
            <a:spLocks/>
          </p:cNvSpPr>
          <p:nvPr/>
        </p:nvSpPr>
        <p:spPr>
          <a:xfrm>
            <a:off x="5038031" y="2436948"/>
            <a:ext cx="6069751" cy="80965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buNone/>
            </a:pPr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  <a:latin typeface="Muller Bold" pitchFamily="2" charset="-52"/>
            </a:endParaRPr>
          </a:p>
        </p:txBody>
      </p:sp>
      <p:sp>
        <p:nvSpPr>
          <p:cNvPr id="35" name="Подзаголовок 1">
            <a:extLst>
              <a:ext uri="{FF2B5EF4-FFF2-40B4-BE49-F238E27FC236}">
                <a16:creationId xmlns="" xmlns:a16="http://schemas.microsoft.com/office/drawing/2014/main" id="{CB01A6D9-946C-41BC-330A-7825E6CDADCE}"/>
              </a:ext>
            </a:extLst>
          </p:cNvPr>
          <p:cNvSpPr txBox="1">
            <a:spLocks/>
          </p:cNvSpPr>
          <p:nvPr/>
        </p:nvSpPr>
        <p:spPr>
          <a:xfrm>
            <a:off x="5489121" y="5039225"/>
            <a:ext cx="7341367" cy="116565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t"/>
            <a:endParaRPr lang="ru-RU" sz="2200" dirty="0">
              <a:solidFill>
                <a:schemeClr val="tx1">
                  <a:lumMod val="65000"/>
                  <a:lumOff val="35000"/>
                </a:schemeClr>
              </a:solidFill>
              <a:latin typeface="Muller Bold" pitchFamily="2" charset="-52"/>
            </a:endParaRPr>
          </a:p>
        </p:txBody>
      </p:sp>
      <p:sp>
        <p:nvSpPr>
          <p:cNvPr id="36" name="Подзаголовок 1">
            <a:extLst>
              <a:ext uri="{FF2B5EF4-FFF2-40B4-BE49-F238E27FC236}">
                <a16:creationId xmlns="" xmlns:a16="http://schemas.microsoft.com/office/drawing/2014/main" id="{B2EF7FCA-DE42-FB93-0D67-E0B21BF49A8B}"/>
              </a:ext>
            </a:extLst>
          </p:cNvPr>
          <p:cNvSpPr txBox="1">
            <a:spLocks/>
          </p:cNvSpPr>
          <p:nvPr/>
        </p:nvSpPr>
        <p:spPr>
          <a:xfrm>
            <a:off x="5356233" y="3851526"/>
            <a:ext cx="7346463" cy="1000127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schemeClr val="tx1">
                  <a:lumMod val="65000"/>
                  <a:lumOff val="35000"/>
                </a:schemeClr>
              </a:solidFill>
              <a:latin typeface="Muller Bold" pitchFamily="2" charset="-52"/>
            </a:endParaRPr>
          </a:p>
        </p:txBody>
      </p:sp>
      <p:sp>
        <p:nvSpPr>
          <p:cNvPr id="37" name="Подзаголовок 1">
            <a:extLst>
              <a:ext uri="{FF2B5EF4-FFF2-40B4-BE49-F238E27FC236}">
                <a16:creationId xmlns="" xmlns:a16="http://schemas.microsoft.com/office/drawing/2014/main" id="{63C4E466-521B-956D-0E7C-4AA0270CEED0}"/>
              </a:ext>
            </a:extLst>
          </p:cNvPr>
          <p:cNvSpPr txBox="1">
            <a:spLocks/>
          </p:cNvSpPr>
          <p:nvPr/>
        </p:nvSpPr>
        <p:spPr>
          <a:xfrm>
            <a:off x="5509601" y="7683843"/>
            <a:ext cx="5964794" cy="87724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t"/>
            <a:endParaRPr lang="ru-RU" dirty="0">
              <a:solidFill>
                <a:schemeClr val="tx1">
                  <a:lumMod val="65000"/>
                  <a:lumOff val="35000"/>
                </a:schemeClr>
              </a:solidFill>
              <a:latin typeface="Muller Bold" pitchFamily="2" charset="-52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40B97179-26E6-6178-3E5B-0AED707F86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8575" y="311329"/>
            <a:ext cx="7004584" cy="9864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98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32C17E63-F2A0-FE97-D32B-B2DAD6C44B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1">
            <a:extLst>
              <a:ext uri="{FF2B5EF4-FFF2-40B4-BE49-F238E27FC236}">
                <a16:creationId xmlns="" xmlns:a16="http://schemas.microsoft.com/office/drawing/2014/main" id="{8701F6EE-0B5F-CC66-17FB-F5DDC77A7827}"/>
              </a:ext>
            </a:extLst>
          </p:cNvPr>
          <p:cNvSpPr txBox="1">
            <a:spLocks/>
          </p:cNvSpPr>
          <p:nvPr/>
        </p:nvSpPr>
        <p:spPr>
          <a:xfrm>
            <a:off x="774701" y="1245895"/>
            <a:ext cx="12973812" cy="109835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3600" b="1" dirty="0">
              <a:solidFill>
                <a:srgbClr val="244C76"/>
              </a:solidFill>
              <a:latin typeface="Muller Bold" pitchFamily="2" charset="-52"/>
              <a:cs typeface="Times New Roman" panose="02020603050405020304" pitchFamily="18" charset="0"/>
            </a:endParaRPr>
          </a:p>
        </p:txBody>
      </p:sp>
      <p:sp>
        <p:nvSpPr>
          <p:cNvPr id="19" name="Заголовок 1">
            <a:extLst>
              <a:ext uri="{FF2B5EF4-FFF2-40B4-BE49-F238E27FC236}">
                <a16:creationId xmlns="" xmlns:a16="http://schemas.microsoft.com/office/drawing/2014/main" id="{9B723CA4-8116-E09C-7287-30364C15A721}"/>
              </a:ext>
            </a:extLst>
          </p:cNvPr>
          <p:cNvSpPr txBox="1">
            <a:spLocks/>
          </p:cNvSpPr>
          <p:nvPr/>
        </p:nvSpPr>
        <p:spPr>
          <a:xfrm flipV="1">
            <a:off x="13443693" y="5774397"/>
            <a:ext cx="2133601" cy="137066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5000" b="1" dirty="0">
                <a:solidFill>
                  <a:srgbClr val="2496D2"/>
                </a:solidFill>
                <a:ea typeface="+mn-ea"/>
                <a:cs typeface="Times New Roman" panose="02020603050405020304" pitchFamily="18" charset="0"/>
              </a:rPr>
              <a:t>...</a:t>
            </a:r>
          </a:p>
        </p:txBody>
      </p:sp>
      <p:sp>
        <p:nvSpPr>
          <p:cNvPr id="27" name="Прямоугольник с двумя скругленными соседними углами 26">
            <a:extLst>
              <a:ext uri="{FF2B5EF4-FFF2-40B4-BE49-F238E27FC236}">
                <a16:creationId xmlns="" xmlns:a16="http://schemas.microsoft.com/office/drawing/2014/main" id="{9CDFBB60-04DC-92DE-CBEE-9E7FC4ECA50A}"/>
              </a:ext>
            </a:extLst>
          </p:cNvPr>
          <p:cNvSpPr/>
          <p:nvPr/>
        </p:nvSpPr>
        <p:spPr>
          <a:xfrm rot="10800000">
            <a:off x="0" y="-2"/>
            <a:ext cx="18288000" cy="311331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2496D2"/>
          </a:solidFill>
          <a:ln>
            <a:solidFill>
              <a:srgbClr val="2496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с двумя скругленными противолежащими углами 27">
            <a:extLst>
              <a:ext uri="{FF2B5EF4-FFF2-40B4-BE49-F238E27FC236}">
                <a16:creationId xmlns="" xmlns:a16="http://schemas.microsoft.com/office/drawing/2014/main" id="{BF7FFB5B-1112-6C9A-27F0-6A8550F2A6E5}"/>
              </a:ext>
            </a:extLst>
          </p:cNvPr>
          <p:cNvSpPr/>
          <p:nvPr/>
        </p:nvSpPr>
        <p:spPr>
          <a:xfrm rot="5400000" flipH="1">
            <a:off x="9637521" y="1278245"/>
            <a:ext cx="990598" cy="17072360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244C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рямоугольник с двумя скругленными противолежащими углами 47">
            <a:extLst>
              <a:ext uri="{FF2B5EF4-FFF2-40B4-BE49-F238E27FC236}">
                <a16:creationId xmlns="" xmlns:a16="http://schemas.microsoft.com/office/drawing/2014/main" id="{F3215B9A-7433-CC82-AD60-816757C1EE8B}"/>
              </a:ext>
            </a:extLst>
          </p:cNvPr>
          <p:cNvSpPr/>
          <p:nvPr/>
        </p:nvSpPr>
        <p:spPr>
          <a:xfrm>
            <a:off x="774700" y="811278"/>
            <a:ext cx="14802591" cy="1691135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244C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solidFill>
                  <a:srgbClr val="CACF4F"/>
                </a:solidFill>
                <a:latin typeface="Muller Bold" pitchFamily="2" charset="-52"/>
                <a:ea typeface="Microsoft YaHei" panose="020B0503020204020204" pitchFamily="34" charset="-122"/>
              </a:rPr>
              <a:t>Формулировки рекомендаций </a:t>
            </a:r>
            <a:r>
              <a:rPr lang="ru-RU" sz="2800" b="1" dirty="0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  <a:t>ПМПК на уровне специального профессионального образования (СПО), профессионального образования (ПО)</a:t>
            </a:r>
          </a:p>
        </p:txBody>
      </p:sp>
      <p:sp>
        <p:nvSpPr>
          <p:cNvPr id="34" name="Подзаголовок 1">
            <a:extLst>
              <a:ext uri="{FF2B5EF4-FFF2-40B4-BE49-F238E27FC236}">
                <a16:creationId xmlns="" xmlns:a16="http://schemas.microsoft.com/office/drawing/2014/main" id="{A8D79F2F-0BE3-8328-B561-879436CAFFF5}"/>
              </a:ext>
            </a:extLst>
          </p:cNvPr>
          <p:cNvSpPr txBox="1">
            <a:spLocks/>
          </p:cNvSpPr>
          <p:nvPr/>
        </p:nvSpPr>
        <p:spPr>
          <a:xfrm>
            <a:off x="5038031" y="2436948"/>
            <a:ext cx="6069751" cy="80965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buNone/>
            </a:pPr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  <a:latin typeface="Muller Bold" pitchFamily="2" charset="-52"/>
            </a:endParaRPr>
          </a:p>
        </p:txBody>
      </p:sp>
      <p:sp>
        <p:nvSpPr>
          <p:cNvPr id="35" name="Подзаголовок 1">
            <a:extLst>
              <a:ext uri="{FF2B5EF4-FFF2-40B4-BE49-F238E27FC236}">
                <a16:creationId xmlns="" xmlns:a16="http://schemas.microsoft.com/office/drawing/2014/main" id="{D981F146-D9E5-93A1-D85E-2D86316AD192}"/>
              </a:ext>
            </a:extLst>
          </p:cNvPr>
          <p:cNvSpPr txBox="1">
            <a:spLocks/>
          </p:cNvSpPr>
          <p:nvPr/>
        </p:nvSpPr>
        <p:spPr>
          <a:xfrm>
            <a:off x="5473316" y="4994921"/>
            <a:ext cx="7341367" cy="116565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t"/>
            <a:endParaRPr lang="ru-RU" sz="2200" dirty="0">
              <a:solidFill>
                <a:schemeClr val="tx1">
                  <a:lumMod val="65000"/>
                  <a:lumOff val="35000"/>
                </a:schemeClr>
              </a:solidFill>
              <a:latin typeface="Muller Bold" pitchFamily="2" charset="-52"/>
            </a:endParaRPr>
          </a:p>
        </p:txBody>
      </p:sp>
      <p:sp>
        <p:nvSpPr>
          <p:cNvPr id="36" name="Подзаголовок 1">
            <a:extLst>
              <a:ext uri="{FF2B5EF4-FFF2-40B4-BE49-F238E27FC236}">
                <a16:creationId xmlns="" xmlns:a16="http://schemas.microsoft.com/office/drawing/2014/main" id="{5CE34C99-8C90-C9EB-920A-6DADA3B867B7}"/>
              </a:ext>
            </a:extLst>
          </p:cNvPr>
          <p:cNvSpPr txBox="1">
            <a:spLocks/>
          </p:cNvSpPr>
          <p:nvPr/>
        </p:nvSpPr>
        <p:spPr>
          <a:xfrm>
            <a:off x="5356233" y="3851526"/>
            <a:ext cx="7346463" cy="1000127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schemeClr val="tx1">
                  <a:lumMod val="65000"/>
                  <a:lumOff val="35000"/>
                </a:schemeClr>
              </a:solidFill>
              <a:latin typeface="Muller Bold" pitchFamily="2" charset="-52"/>
            </a:endParaRPr>
          </a:p>
        </p:txBody>
      </p:sp>
      <p:sp>
        <p:nvSpPr>
          <p:cNvPr id="37" name="Подзаголовок 1">
            <a:extLst>
              <a:ext uri="{FF2B5EF4-FFF2-40B4-BE49-F238E27FC236}">
                <a16:creationId xmlns="" xmlns:a16="http://schemas.microsoft.com/office/drawing/2014/main" id="{E465CA29-8EF0-67DE-8D2B-B69850D1573D}"/>
              </a:ext>
            </a:extLst>
          </p:cNvPr>
          <p:cNvSpPr txBox="1">
            <a:spLocks/>
          </p:cNvSpPr>
          <p:nvPr/>
        </p:nvSpPr>
        <p:spPr>
          <a:xfrm>
            <a:off x="5473316" y="7727239"/>
            <a:ext cx="5964794" cy="87724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t"/>
            <a:endParaRPr lang="ru-RU" dirty="0">
              <a:solidFill>
                <a:schemeClr val="tx1">
                  <a:lumMod val="65000"/>
                  <a:lumOff val="35000"/>
                </a:schemeClr>
              </a:solidFill>
              <a:latin typeface="Muller Bold" pitchFamily="2" charset="-52"/>
            </a:endParaRPr>
          </a:p>
        </p:txBody>
      </p:sp>
      <p:sp>
        <p:nvSpPr>
          <p:cNvPr id="2" name="Прямоугольник с двумя скругленными противолежащими углами 42">
            <a:extLst>
              <a:ext uri="{FF2B5EF4-FFF2-40B4-BE49-F238E27FC236}">
                <a16:creationId xmlns="" xmlns:a16="http://schemas.microsoft.com/office/drawing/2014/main" id="{80FD9C96-BD66-2A66-63FD-AF4D984394CF}"/>
              </a:ext>
            </a:extLst>
          </p:cNvPr>
          <p:cNvSpPr/>
          <p:nvPr/>
        </p:nvSpPr>
        <p:spPr>
          <a:xfrm flipH="1">
            <a:off x="774701" y="2763527"/>
            <a:ext cx="14703605" cy="966159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2496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  <a:t>Рекомендуемая программа на уровень СПО/ПО</a:t>
            </a:r>
          </a:p>
        </p:txBody>
      </p:sp>
      <p:sp>
        <p:nvSpPr>
          <p:cNvPr id="22" name="Прямоугольник с двумя скругленными противолежащими углами 42">
            <a:extLst>
              <a:ext uri="{FF2B5EF4-FFF2-40B4-BE49-F238E27FC236}">
                <a16:creationId xmlns="" xmlns:a16="http://schemas.microsoft.com/office/drawing/2014/main" id="{80FD9C96-BD66-2A66-63FD-AF4D984394CF}"/>
              </a:ext>
            </a:extLst>
          </p:cNvPr>
          <p:cNvSpPr/>
          <p:nvPr/>
        </p:nvSpPr>
        <p:spPr>
          <a:xfrm flipH="1">
            <a:off x="774700" y="4085377"/>
            <a:ext cx="16665569" cy="4852663"/>
          </a:xfrm>
          <a:prstGeom prst="roundRect">
            <a:avLst/>
          </a:prstGeom>
          <a:solidFill>
            <a:srgbClr val="2496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200" b="1" dirty="0">
                <a:solidFill>
                  <a:srgbClr val="CACF4F"/>
                </a:solidFill>
                <a:latin typeface="Muller Bold" pitchFamily="2" charset="-52"/>
                <a:ea typeface="Microsoft YaHei" panose="020B0503020204020204" pitchFamily="34" charset="-122"/>
              </a:rPr>
              <a:t>Адаптированная образовательная программа среднего профессионального образования (АООП СПО) </a:t>
            </a:r>
            <a:r>
              <a:rPr lang="ru-RU" sz="2200" b="1" dirty="0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  <a:t>для глухих обучающихся</a:t>
            </a:r>
          </a:p>
          <a:p>
            <a:r>
              <a:rPr lang="ru-RU" sz="2200" b="1" dirty="0">
                <a:solidFill>
                  <a:srgbClr val="CACF4F"/>
                </a:solidFill>
                <a:latin typeface="Muller Bold" pitchFamily="2" charset="-52"/>
                <a:ea typeface="Microsoft YaHei" panose="020B0503020204020204" pitchFamily="34" charset="-122"/>
              </a:rPr>
              <a:t>АООП СПО </a:t>
            </a:r>
            <a:r>
              <a:rPr lang="ru-RU" sz="2200" b="1" dirty="0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  <a:t>для слабослышащих обучающихся</a:t>
            </a:r>
          </a:p>
          <a:p>
            <a:r>
              <a:rPr lang="ru-RU" sz="2200" b="1" dirty="0">
                <a:solidFill>
                  <a:srgbClr val="CACF4F"/>
                </a:solidFill>
                <a:latin typeface="Muller Bold" pitchFamily="2" charset="-52"/>
                <a:ea typeface="Microsoft YaHei" panose="020B0503020204020204" pitchFamily="34" charset="-122"/>
              </a:rPr>
              <a:t>АООП СПО </a:t>
            </a:r>
            <a:r>
              <a:rPr lang="ru-RU" sz="2200" b="1" dirty="0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  <a:t>для слепых обучающихся</a:t>
            </a:r>
          </a:p>
          <a:p>
            <a:r>
              <a:rPr lang="ru-RU" sz="2200" b="1" dirty="0">
                <a:solidFill>
                  <a:srgbClr val="CACF4F"/>
                </a:solidFill>
                <a:latin typeface="Muller Bold" pitchFamily="2" charset="-52"/>
                <a:ea typeface="Microsoft YaHei" panose="020B0503020204020204" pitchFamily="34" charset="-122"/>
              </a:rPr>
              <a:t>АООП СПО </a:t>
            </a:r>
            <a:r>
              <a:rPr lang="ru-RU" sz="2200" b="1" dirty="0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  <a:t>для слабовидящих обучающихся</a:t>
            </a:r>
          </a:p>
          <a:p>
            <a:r>
              <a:rPr lang="ru-RU" sz="2200" b="1" dirty="0">
                <a:solidFill>
                  <a:srgbClr val="CACF4F"/>
                </a:solidFill>
                <a:latin typeface="Muller Bold" pitchFamily="2" charset="-52"/>
                <a:ea typeface="Microsoft YaHei" panose="020B0503020204020204" pitchFamily="34" charset="-122"/>
              </a:rPr>
              <a:t>АООП СПО </a:t>
            </a:r>
            <a:r>
              <a:rPr lang="ru-RU" sz="2200" b="1" dirty="0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  <a:t>для обучающихся с нарушениями опорно-двигательного аппарата</a:t>
            </a:r>
          </a:p>
          <a:p>
            <a:r>
              <a:rPr lang="ru-RU" sz="2200" b="1" dirty="0">
                <a:solidFill>
                  <a:srgbClr val="CACF4F"/>
                </a:solidFill>
                <a:latin typeface="Muller Bold" pitchFamily="2" charset="-52"/>
                <a:ea typeface="Microsoft YaHei" panose="020B0503020204020204" pitchFamily="34" charset="-122"/>
              </a:rPr>
              <a:t>АООП СПО </a:t>
            </a:r>
            <a:r>
              <a:rPr lang="ru-RU" sz="2200" b="1" dirty="0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  <a:t>для обучающихся с расстройствами аутистического спектра</a:t>
            </a:r>
          </a:p>
          <a:p>
            <a:endParaRPr lang="ru-RU" sz="2200" b="1" dirty="0">
              <a:solidFill>
                <a:schemeClr val="bg1"/>
              </a:solidFill>
              <a:latin typeface="Muller Bold" pitchFamily="2" charset="-52"/>
              <a:ea typeface="Microsoft YaHei" panose="020B0503020204020204" pitchFamily="34" charset="-122"/>
            </a:endParaRPr>
          </a:p>
          <a:p>
            <a:pPr algn="just"/>
            <a:r>
              <a:rPr lang="ru-RU" sz="2200" b="1" dirty="0">
                <a:solidFill>
                  <a:srgbClr val="CACF4F"/>
                </a:solidFill>
                <a:latin typeface="Muller Bold" pitchFamily="2" charset="-52"/>
                <a:ea typeface="Microsoft YaHei" panose="020B0503020204020204" pitchFamily="34" charset="-122"/>
              </a:rPr>
              <a:t>Основная программа профессионального обучения </a:t>
            </a:r>
            <a:r>
              <a:rPr lang="ru-RU" sz="2200" b="1" dirty="0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  <a:t>- программа профессиональной подготовки по профессиям рабочих, должностям служащих для обучающихся с ограниченными возможностями здоровья (с различными формами </a:t>
            </a:r>
            <a:r>
              <a:rPr lang="ru-RU" sz="2200" b="1" dirty="0">
                <a:solidFill>
                  <a:srgbClr val="CACF4F"/>
                </a:solidFill>
                <a:latin typeface="Muller Bold" pitchFamily="2" charset="-52"/>
                <a:ea typeface="Microsoft YaHei" panose="020B0503020204020204" pitchFamily="34" charset="-122"/>
              </a:rPr>
              <a:t>умственной отсталости</a:t>
            </a:r>
            <a:r>
              <a:rPr lang="ru-RU" sz="2200" b="1" dirty="0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864503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1"/>
          <p:cNvSpPr txBox="1">
            <a:spLocks/>
          </p:cNvSpPr>
          <p:nvPr/>
        </p:nvSpPr>
        <p:spPr>
          <a:xfrm>
            <a:off x="774701" y="1245895"/>
            <a:ext cx="12973812" cy="109835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3600" b="1" dirty="0">
              <a:solidFill>
                <a:srgbClr val="244C76"/>
              </a:solidFill>
              <a:latin typeface="Muller Bold" pitchFamily="2" charset="-52"/>
              <a:cs typeface="Times New Roman" panose="02020603050405020304" pitchFamily="18" charset="0"/>
            </a:endParaRPr>
          </a:p>
        </p:txBody>
      </p:sp>
      <p:sp>
        <p:nvSpPr>
          <p:cNvPr id="27" name="Прямоугольник с двумя скругленными соседними углами 26"/>
          <p:cNvSpPr/>
          <p:nvPr/>
        </p:nvSpPr>
        <p:spPr>
          <a:xfrm rot="10800000">
            <a:off x="0" y="-2"/>
            <a:ext cx="18288000" cy="311331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2496D2"/>
          </a:solidFill>
          <a:ln>
            <a:solidFill>
              <a:srgbClr val="2496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с двумя скругленными противолежащими углами 27"/>
          <p:cNvSpPr/>
          <p:nvPr/>
        </p:nvSpPr>
        <p:spPr>
          <a:xfrm rot="5400000" flipH="1">
            <a:off x="9363137" y="1279361"/>
            <a:ext cx="990598" cy="17072360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244C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Круговая 45"/>
          <p:cNvSpPr/>
          <p:nvPr/>
        </p:nvSpPr>
        <p:spPr>
          <a:xfrm rot="5400000">
            <a:off x="-2176604" y="8132817"/>
            <a:ext cx="4353208" cy="4353208"/>
          </a:xfrm>
          <a:prstGeom prst="pie">
            <a:avLst>
              <a:gd name="adj1" fmla="val 10750893"/>
              <a:gd name="adj2" fmla="val 16200000"/>
            </a:avLst>
          </a:prstGeom>
          <a:solidFill>
            <a:srgbClr val="2496D2"/>
          </a:solidFill>
          <a:ln>
            <a:solidFill>
              <a:srgbClr val="2496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8" name="Прямоугольник с двумя скругленными противолежащими углами 47"/>
          <p:cNvSpPr/>
          <p:nvPr/>
        </p:nvSpPr>
        <p:spPr>
          <a:xfrm>
            <a:off x="841239" y="1206845"/>
            <a:ext cx="14492890" cy="849067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244C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dirty="0" smtClean="0">
                <a:latin typeface="Muller Bold" pitchFamily="2" charset="-52"/>
              </a:rPr>
              <a:t>Порядок прохождение ПМПК</a:t>
            </a:r>
            <a:endParaRPr lang="ru-RU" sz="3600" dirty="0">
              <a:latin typeface="Muller Bold" pitchFamily="2" charset="-52"/>
            </a:endParaRPr>
          </a:p>
        </p:txBody>
      </p:sp>
      <p:sp>
        <p:nvSpPr>
          <p:cNvPr id="34" name="Подзаголовок 1"/>
          <p:cNvSpPr txBox="1">
            <a:spLocks/>
          </p:cNvSpPr>
          <p:nvPr/>
        </p:nvSpPr>
        <p:spPr>
          <a:xfrm>
            <a:off x="5038031" y="2436948"/>
            <a:ext cx="6069751" cy="80965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buNone/>
            </a:pPr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  <a:latin typeface="Muller Bold" pitchFamily="2" charset="-52"/>
            </a:endParaRPr>
          </a:p>
        </p:txBody>
      </p:sp>
      <p:sp>
        <p:nvSpPr>
          <p:cNvPr id="36" name="Подзаголовок 1"/>
          <p:cNvSpPr txBox="1">
            <a:spLocks/>
          </p:cNvSpPr>
          <p:nvPr/>
        </p:nvSpPr>
        <p:spPr>
          <a:xfrm>
            <a:off x="5356233" y="3851526"/>
            <a:ext cx="7346463" cy="1000127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schemeClr val="tx1">
                  <a:lumMod val="65000"/>
                  <a:lumOff val="35000"/>
                </a:schemeClr>
              </a:solidFill>
              <a:latin typeface="Muller Bold" pitchFamily="2" charset="-52"/>
            </a:endParaRPr>
          </a:p>
        </p:txBody>
      </p:sp>
      <p:sp>
        <p:nvSpPr>
          <p:cNvPr id="37" name="Подзаголовок 1"/>
          <p:cNvSpPr txBox="1">
            <a:spLocks/>
          </p:cNvSpPr>
          <p:nvPr/>
        </p:nvSpPr>
        <p:spPr>
          <a:xfrm>
            <a:off x="5504361" y="6743700"/>
            <a:ext cx="5964794" cy="87724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t"/>
            <a:endParaRPr lang="ru-RU" dirty="0">
              <a:solidFill>
                <a:schemeClr val="tx1">
                  <a:lumMod val="65000"/>
                  <a:lumOff val="35000"/>
                </a:schemeClr>
              </a:solidFill>
              <a:latin typeface="Muller Bold" pitchFamily="2" charset="-52"/>
            </a:endParaRPr>
          </a:p>
        </p:txBody>
      </p:sp>
      <p:sp>
        <p:nvSpPr>
          <p:cNvPr id="44" name="Прямоугольник с двумя скругленными противолежащими углами 43"/>
          <p:cNvSpPr/>
          <p:nvPr/>
        </p:nvSpPr>
        <p:spPr>
          <a:xfrm flipH="1">
            <a:off x="533400" y="2344245"/>
            <a:ext cx="10142462" cy="1029249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2496D2"/>
          </a:solidFill>
          <a:ln>
            <a:solidFill>
              <a:srgbClr val="2496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altLang="ru-RU" sz="2800" b="1" dirty="0" smtClean="0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  <a:t>1. родители </a:t>
            </a:r>
            <a:r>
              <a:rPr lang="ru-RU" altLang="ru-RU" sz="2800" b="1" dirty="0" smtClean="0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  <a:t>и/или законные представители готовят пакет документов</a:t>
            </a:r>
            <a:endParaRPr lang="ru-RU" altLang="ru-RU" sz="2800" b="1" dirty="0">
              <a:solidFill>
                <a:schemeClr val="bg1"/>
              </a:solidFill>
              <a:latin typeface="Muller Bold" pitchFamily="2" charset="-52"/>
              <a:ea typeface="Microsoft YaHei" panose="020B0503020204020204" pitchFamily="34" charset="-122"/>
            </a:endParaRPr>
          </a:p>
        </p:txBody>
      </p:sp>
      <p:sp>
        <p:nvSpPr>
          <p:cNvPr id="26" name="Прямоугольник с двумя скругленными противолежащими углами 25"/>
          <p:cNvSpPr/>
          <p:nvPr/>
        </p:nvSpPr>
        <p:spPr>
          <a:xfrm flipH="1">
            <a:off x="1447800" y="3606300"/>
            <a:ext cx="11961863" cy="1080000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2496D2"/>
          </a:solidFill>
          <a:ln>
            <a:solidFill>
              <a:srgbClr val="2496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altLang="ru-RU" sz="2800" b="1" dirty="0" smtClean="0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  <a:t>2. родители </a:t>
            </a:r>
            <a:r>
              <a:rPr lang="ru-RU" altLang="ru-RU" sz="2800" b="1" dirty="0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  <a:t>и/или законные представители </a:t>
            </a:r>
            <a:r>
              <a:rPr lang="ru-RU" altLang="ru-RU" sz="2800" b="1" dirty="0" smtClean="0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  <a:t>записываются на ПМПК, через электронную запись или по телефону</a:t>
            </a:r>
            <a:endParaRPr lang="ru-RU" altLang="ru-RU" sz="2800" b="1" dirty="0">
              <a:solidFill>
                <a:schemeClr val="bg1"/>
              </a:solidFill>
              <a:latin typeface="Muller Bold" pitchFamily="2" charset="-52"/>
              <a:ea typeface="Microsoft YaHei" panose="020B0503020204020204" pitchFamily="34" charset="-122"/>
            </a:endParaRPr>
          </a:p>
        </p:txBody>
      </p:sp>
      <p:sp>
        <p:nvSpPr>
          <p:cNvPr id="5" name="Прямоугольник с двумя скругленными противолежащими углами 25">
            <a:extLst>
              <a:ext uri="{FF2B5EF4-FFF2-40B4-BE49-F238E27FC236}">
                <a16:creationId xmlns="" xmlns:a16="http://schemas.microsoft.com/office/drawing/2014/main" id="{79869AAA-4F8C-272D-B7DF-86DC26925E1C}"/>
              </a:ext>
            </a:extLst>
          </p:cNvPr>
          <p:cNvSpPr/>
          <p:nvPr/>
        </p:nvSpPr>
        <p:spPr>
          <a:xfrm flipH="1">
            <a:off x="4648200" y="6362700"/>
            <a:ext cx="11961863" cy="1182044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2496D2"/>
          </a:solidFill>
          <a:ln>
            <a:solidFill>
              <a:srgbClr val="2496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800" b="1" dirty="0" smtClean="0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  <a:t>4. специалисты </a:t>
            </a:r>
            <a:r>
              <a:rPr lang="ru-RU" sz="2800" b="1" dirty="0" smtClean="0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  <a:t>ПМПК проводят обследование, родители и/или законные представители, получают рекомендации (заключение) </a:t>
            </a:r>
            <a:endParaRPr lang="ru-RU" sz="2800" b="1" dirty="0">
              <a:solidFill>
                <a:schemeClr val="bg1"/>
              </a:solidFill>
              <a:latin typeface="Muller Bold" pitchFamily="2" charset="-52"/>
              <a:ea typeface="Microsoft YaHei" panose="020B0503020204020204" pitchFamily="34" charset="-122"/>
            </a:endParaRPr>
          </a:p>
        </p:txBody>
      </p:sp>
      <p:sp>
        <p:nvSpPr>
          <p:cNvPr id="22" name="Прямоугольник с двумя скругленными противолежащими углами 25">
            <a:extLst>
              <a:ext uri="{FF2B5EF4-FFF2-40B4-BE49-F238E27FC236}">
                <a16:creationId xmlns="" xmlns:a16="http://schemas.microsoft.com/office/drawing/2014/main" id="{79869AAA-4F8C-272D-B7DF-86DC26925E1C}"/>
              </a:ext>
            </a:extLst>
          </p:cNvPr>
          <p:cNvSpPr/>
          <p:nvPr/>
        </p:nvSpPr>
        <p:spPr>
          <a:xfrm flipH="1">
            <a:off x="2971800" y="4914900"/>
            <a:ext cx="11961863" cy="1272721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2496D2"/>
          </a:solidFill>
          <a:ln>
            <a:solidFill>
              <a:srgbClr val="2496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altLang="ru-RU" sz="2800" b="1" dirty="0" smtClean="0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  <a:t>3. р</a:t>
            </a:r>
            <a:r>
              <a:rPr lang="ru-RU" altLang="ru-RU" sz="2800" b="1" dirty="0" smtClean="0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  <a:t>одители </a:t>
            </a:r>
            <a:r>
              <a:rPr lang="ru-RU" altLang="ru-RU" sz="2800" b="1" dirty="0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  <a:t>и/или законные </a:t>
            </a:r>
            <a:r>
              <a:rPr lang="ru-RU" altLang="ru-RU" sz="2800" b="1" dirty="0" smtClean="0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  <a:t>представители, предоставляют пакет документов в ПМПК. Специалисты, определяют день обследования</a:t>
            </a:r>
            <a:endParaRPr lang="ru-RU" altLang="ru-RU" sz="2800" b="1" dirty="0">
              <a:solidFill>
                <a:schemeClr val="bg1"/>
              </a:solidFill>
              <a:latin typeface="Muller Bold" pitchFamily="2" charset="-52"/>
              <a:ea typeface="Microsoft YaHei" panose="020B0503020204020204" pitchFamily="34" charset="-122"/>
            </a:endParaRPr>
          </a:p>
        </p:txBody>
      </p:sp>
      <p:sp>
        <p:nvSpPr>
          <p:cNvPr id="23" name="Прямоугольник с двумя скругленными противолежащими углами 25">
            <a:extLst>
              <a:ext uri="{FF2B5EF4-FFF2-40B4-BE49-F238E27FC236}">
                <a16:creationId xmlns="" xmlns:a16="http://schemas.microsoft.com/office/drawing/2014/main" id="{79869AAA-4F8C-272D-B7DF-86DC26925E1C}"/>
              </a:ext>
            </a:extLst>
          </p:cNvPr>
          <p:cNvSpPr/>
          <p:nvPr/>
        </p:nvSpPr>
        <p:spPr>
          <a:xfrm flipH="1">
            <a:off x="6019800" y="7810500"/>
            <a:ext cx="11961863" cy="1182044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2496D2"/>
          </a:solidFill>
          <a:ln>
            <a:solidFill>
              <a:srgbClr val="2496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800" b="1" dirty="0" smtClean="0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  <a:t>5. </a:t>
            </a:r>
            <a:r>
              <a:rPr lang="ru-RU" sz="2800" b="1" dirty="0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  <a:t>р</a:t>
            </a:r>
            <a:r>
              <a:rPr lang="ru-RU" sz="2800" b="1" dirty="0" smtClean="0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  <a:t>одители </a:t>
            </a:r>
            <a:r>
              <a:rPr lang="ru-RU" sz="2800" b="1" dirty="0" smtClean="0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  <a:t>и\или законные представители предъявляют заключение ПМПК и пишут заявление в образовательной организации </a:t>
            </a:r>
            <a:endParaRPr lang="ru-RU" sz="2800" b="1" dirty="0">
              <a:solidFill>
                <a:schemeClr val="bg1"/>
              </a:solidFill>
              <a:latin typeface="Muller Bold" pitchFamily="2" charset="-5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992785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E05D4226-F483-EA2B-E1A0-427C6A2937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1">
            <a:extLst>
              <a:ext uri="{FF2B5EF4-FFF2-40B4-BE49-F238E27FC236}">
                <a16:creationId xmlns="" xmlns:a16="http://schemas.microsoft.com/office/drawing/2014/main" id="{A3CA0B95-7410-6B52-8BF1-0A9E32818152}"/>
              </a:ext>
            </a:extLst>
          </p:cNvPr>
          <p:cNvSpPr txBox="1">
            <a:spLocks/>
          </p:cNvSpPr>
          <p:nvPr/>
        </p:nvSpPr>
        <p:spPr>
          <a:xfrm>
            <a:off x="774701" y="1245895"/>
            <a:ext cx="12973812" cy="109835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3600" b="1" dirty="0">
              <a:solidFill>
                <a:srgbClr val="244C76"/>
              </a:solidFill>
              <a:latin typeface="Muller Bold" pitchFamily="2" charset="-52"/>
              <a:cs typeface="Times New Roman" panose="02020603050405020304" pitchFamily="18" charset="0"/>
            </a:endParaRPr>
          </a:p>
        </p:txBody>
      </p:sp>
      <p:sp>
        <p:nvSpPr>
          <p:cNvPr id="18" name="Заголовок 1">
            <a:extLst>
              <a:ext uri="{FF2B5EF4-FFF2-40B4-BE49-F238E27FC236}">
                <a16:creationId xmlns="" xmlns:a16="http://schemas.microsoft.com/office/drawing/2014/main" id="{E47348D9-03B6-E45B-A561-E9F6CF270B39}"/>
              </a:ext>
            </a:extLst>
          </p:cNvPr>
          <p:cNvSpPr txBox="1">
            <a:spLocks/>
          </p:cNvSpPr>
          <p:nvPr/>
        </p:nvSpPr>
        <p:spPr>
          <a:xfrm rot="5400000" flipV="1">
            <a:off x="10323894" y="3415506"/>
            <a:ext cx="2133601" cy="137066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5000" b="1" dirty="0">
                <a:solidFill>
                  <a:srgbClr val="244C76"/>
                </a:solidFill>
                <a:ea typeface="+mn-ea"/>
                <a:cs typeface="Times New Roman" panose="02020603050405020304" pitchFamily="18" charset="0"/>
              </a:rPr>
              <a:t>...</a:t>
            </a:r>
          </a:p>
        </p:txBody>
      </p:sp>
      <p:sp>
        <p:nvSpPr>
          <p:cNvPr id="19" name="Заголовок 1">
            <a:extLst>
              <a:ext uri="{FF2B5EF4-FFF2-40B4-BE49-F238E27FC236}">
                <a16:creationId xmlns="" xmlns:a16="http://schemas.microsoft.com/office/drawing/2014/main" id="{BAD5C4CD-8CA2-5968-B6E6-8D9346C5F34B}"/>
              </a:ext>
            </a:extLst>
          </p:cNvPr>
          <p:cNvSpPr txBox="1">
            <a:spLocks/>
          </p:cNvSpPr>
          <p:nvPr/>
        </p:nvSpPr>
        <p:spPr>
          <a:xfrm flipV="1">
            <a:off x="13443693" y="5774397"/>
            <a:ext cx="2133601" cy="137066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5000" b="1" dirty="0">
                <a:solidFill>
                  <a:srgbClr val="2496D2"/>
                </a:solidFill>
                <a:ea typeface="+mn-ea"/>
                <a:cs typeface="Times New Roman" panose="02020603050405020304" pitchFamily="18" charset="0"/>
              </a:rPr>
              <a:t>...</a:t>
            </a:r>
          </a:p>
        </p:txBody>
      </p:sp>
      <p:sp>
        <p:nvSpPr>
          <p:cNvPr id="20" name="Заголовок 1">
            <a:extLst>
              <a:ext uri="{FF2B5EF4-FFF2-40B4-BE49-F238E27FC236}">
                <a16:creationId xmlns="" xmlns:a16="http://schemas.microsoft.com/office/drawing/2014/main" id="{A5C6059A-B151-2053-A90C-E1F74E6D18F3}"/>
              </a:ext>
            </a:extLst>
          </p:cNvPr>
          <p:cNvSpPr txBox="1">
            <a:spLocks/>
          </p:cNvSpPr>
          <p:nvPr/>
        </p:nvSpPr>
        <p:spPr>
          <a:xfrm flipV="1">
            <a:off x="11614912" y="3029488"/>
            <a:ext cx="2133601" cy="137066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5000" b="1" dirty="0">
                <a:solidFill>
                  <a:srgbClr val="244C76"/>
                </a:solidFill>
                <a:ea typeface="+mn-ea"/>
                <a:cs typeface="Times New Roman" panose="02020603050405020304" pitchFamily="18" charset="0"/>
              </a:rPr>
              <a:t>...</a:t>
            </a:r>
          </a:p>
        </p:txBody>
      </p:sp>
      <p:sp>
        <p:nvSpPr>
          <p:cNvPr id="27" name="Прямоугольник с двумя скругленными соседними углами 26">
            <a:extLst>
              <a:ext uri="{FF2B5EF4-FFF2-40B4-BE49-F238E27FC236}">
                <a16:creationId xmlns="" xmlns:a16="http://schemas.microsoft.com/office/drawing/2014/main" id="{AB214D2A-F8CA-A5CD-3D88-6803B0486ED5}"/>
              </a:ext>
            </a:extLst>
          </p:cNvPr>
          <p:cNvSpPr/>
          <p:nvPr/>
        </p:nvSpPr>
        <p:spPr>
          <a:xfrm rot="10800000">
            <a:off x="0" y="-2"/>
            <a:ext cx="18288000" cy="311331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2496D2"/>
          </a:solidFill>
          <a:ln>
            <a:solidFill>
              <a:srgbClr val="2496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с двумя скругленными противолежащими углами 27">
            <a:extLst>
              <a:ext uri="{FF2B5EF4-FFF2-40B4-BE49-F238E27FC236}">
                <a16:creationId xmlns="" xmlns:a16="http://schemas.microsoft.com/office/drawing/2014/main" id="{CF7CA4CA-E10B-FD74-7885-1E874C79A110}"/>
              </a:ext>
            </a:extLst>
          </p:cNvPr>
          <p:cNvSpPr/>
          <p:nvPr/>
        </p:nvSpPr>
        <p:spPr>
          <a:xfrm rot="5400000" flipH="1">
            <a:off x="9637521" y="1278245"/>
            <a:ext cx="990598" cy="17072360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244C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одзаголовок 1">
            <a:extLst>
              <a:ext uri="{FF2B5EF4-FFF2-40B4-BE49-F238E27FC236}">
                <a16:creationId xmlns="" xmlns:a16="http://schemas.microsoft.com/office/drawing/2014/main" id="{AC8396B0-D61C-F0B6-40AD-27A6932F7C4F}"/>
              </a:ext>
            </a:extLst>
          </p:cNvPr>
          <p:cNvSpPr txBox="1">
            <a:spLocks/>
          </p:cNvSpPr>
          <p:nvPr/>
        </p:nvSpPr>
        <p:spPr>
          <a:xfrm>
            <a:off x="5038031" y="2436948"/>
            <a:ext cx="6069751" cy="80965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buNone/>
            </a:pPr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  <a:latin typeface="Muller Bold" pitchFamily="2" charset="-52"/>
            </a:endParaRPr>
          </a:p>
        </p:txBody>
      </p:sp>
      <p:sp>
        <p:nvSpPr>
          <p:cNvPr id="35" name="Подзаголовок 1">
            <a:extLst>
              <a:ext uri="{FF2B5EF4-FFF2-40B4-BE49-F238E27FC236}">
                <a16:creationId xmlns="" xmlns:a16="http://schemas.microsoft.com/office/drawing/2014/main" id="{F9843B15-695D-4637-E4A4-928EC25E5D42}"/>
              </a:ext>
            </a:extLst>
          </p:cNvPr>
          <p:cNvSpPr txBox="1">
            <a:spLocks/>
          </p:cNvSpPr>
          <p:nvPr/>
        </p:nvSpPr>
        <p:spPr>
          <a:xfrm>
            <a:off x="5473316" y="4994921"/>
            <a:ext cx="7341367" cy="116565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t"/>
            <a:endParaRPr lang="ru-RU" sz="2200" dirty="0">
              <a:solidFill>
                <a:schemeClr val="tx1">
                  <a:lumMod val="65000"/>
                  <a:lumOff val="35000"/>
                </a:schemeClr>
              </a:solidFill>
              <a:latin typeface="Muller Bold" pitchFamily="2" charset="-52"/>
            </a:endParaRPr>
          </a:p>
        </p:txBody>
      </p:sp>
      <p:sp>
        <p:nvSpPr>
          <p:cNvPr id="36" name="Подзаголовок 1">
            <a:extLst>
              <a:ext uri="{FF2B5EF4-FFF2-40B4-BE49-F238E27FC236}">
                <a16:creationId xmlns="" xmlns:a16="http://schemas.microsoft.com/office/drawing/2014/main" id="{AED4F593-2125-7442-27C2-2D56D1D59C9B}"/>
              </a:ext>
            </a:extLst>
          </p:cNvPr>
          <p:cNvSpPr txBox="1">
            <a:spLocks/>
          </p:cNvSpPr>
          <p:nvPr/>
        </p:nvSpPr>
        <p:spPr>
          <a:xfrm>
            <a:off x="5356233" y="3851526"/>
            <a:ext cx="7346463" cy="1000127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schemeClr val="tx1">
                  <a:lumMod val="65000"/>
                  <a:lumOff val="35000"/>
                </a:schemeClr>
              </a:solidFill>
              <a:latin typeface="Muller Bold" pitchFamily="2" charset="-52"/>
            </a:endParaRPr>
          </a:p>
        </p:txBody>
      </p:sp>
      <p:sp>
        <p:nvSpPr>
          <p:cNvPr id="37" name="Подзаголовок 1">
            <a:extLst>
              <a:ext uri="{FF2B5EF4-FFF2-40B4-BE49-F238E27FC236}">
                <a16:creationId xmlns="" xmlns:a16="http://schemas.microsoft.com/office/drawing/2014/main" id="{9062FA1C-6E2E-A5D0-A2FF-4FA65937943B}"/>
              </a:ext>
            </a:extLst>
          </p:cNvPr>
          <p:cNvSpPr txBox="1">
            <a:spLocks/>
          </p:cNvSpPr>
          <p:nvPr/>
        </p:nvSpPr>
        <p:spPr>
          <a:xfrm>
            <a:off x="5494361" y="7793470"/>
            <a:ext cx="5964794" cy="87724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t"/>
            <a:endParaRPr lang="ru-RU" dirty="0">
              <a:solidFill>
                <a:schemeClr val="tx1">
                  <a:lumMod val="65000"/>
                  <a:lumOff val="35000"/>
                </a:schemeClr>
              </a:solidFill>
              <a:latin typeface="Muller Bold" pitchFamily="2" charset="-52"/>
            </a:endParaRPr>
          </a:p>
        </p:txBody>
      </p:sp>
      <p:sp>
        <p:nvSpPr>
          <p:cNvPr id="2" name="Прямоугольник с двумя скругленными противолежащими углами 42">
            <a:extLst>
              <a:ext uri="{FF2B5EF4-FFF2-40B4-BE49-F238E27FC236}">
                <a16:creationId xmlns="" xmlns:a16="http://schemas.microsoft.com/office/drawing/2014/main" id="{4D0EF2DF-8B12-91BF-C2D0-23C18A3FCAA5}"/>
              </a:ext>
            </a:extLst>
          </p:cNvPr>
          <p:cNvSpPr/>
          <p:nvPr/>
        </p:nvSpPr>
        <p:spPr>
          <a:xfrm flipH="1">
            <a:off x="873687" y="2139599"/>
            <a:ext cx="16118912" cy="5424107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2496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6000" dirty="0" smtClean="0">
                <a:latin typeface="Muller Bold" pitchFamily="2" charset="-52"/>
              </a:rPr>
              <a:t>Вопросы</a:t>
            </a:r>
            <a:endParaRPr lang="ru-RU" sz="6000" dirty="0">
              <a:latin typeface="Muller Bold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910740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E05D4226-F483-EA2B-E1A0-427C6A2937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1">
            <a:extLst>
              <a:ext uri="{FF2B5EF4-FFF2-40B4-BE49-F238E27FC236}">
                <a16:creationId xmlns="" xmlns:a16="http://schemas.microsoft.com/office/drawing/2014/main" id="{A3CA0B95-7410-6B52-8BF1-0A9E32818152}"/>
              </a:ext>
            </a:extLst>
          </p:cNvPr>
          <p:cNvSpPr txBox="1">
            <a:spLocks/>
          </p:cNvSpPr>
          <p:nvPr/>
        </p:nvSpPr>
        <p:spPr>
          <a:xfrm>
            <a:off x="774701" y="1245895"/>
            <a:ext cx="12973812" cy="109835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3600" b="1" dirty="0">
              <a:solidFill>
                <a:srgbClr val="244C76"/>
              </a:solidFill>
              <a:latin typeface="Muller Bold" pitchFamily="2" charset="-52"/>
              <a:cs typeface="Times New Roman" panose="02020603050405020304" pitchFamily="18" charset="0"/>
            </a:endParaRPr>
          </a:p>
        </p:txBody>
      </p:sp>
      <p:sp>
        <p:nvSpPr>
          <p:cNvPr id="18" name="Заголовок 1">
            <a:extLst>
              <a:ext uri="{FF2B5EF4-FFF2-40B4-BE49-F238E27FC236}">
                <a16:creationId xmlns="" xmlns:a16="http://schemas.microsoft.com/office/drawing/2014/main" id="{E47348D9-03B6-E45B-A561-E9F6CF270B39}"/>
              </a:ext>
            </a:extLst>
          </p:cNvPr>
          <p:cNvSpPr txBox="1">
            <a:spLocks/>
          </p:cNvSpPr>
          <p:nvPr/>
        </p:nvSpPr>
        <p:spPr>
          <a:xfrm rot="5400000" flipV="1">
            <a:off x="10323894" y="3415506"/>
            <a:ext cx="2133601" cy="137066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5000" b="1" dirty="0">
                <a:solidFill>
                  <a:srgbClr val="244C76"/>
                </a:solidFill>
                <a:ea typeface="+mn-ea"/>
                <a:cs typeface="Times New Roman" panose="02020603050405020304" pitchFamily="18" charset="0"/>
              </a:rPr>
              <a:t>...</a:t>
            </a:r>
          </a:p>
        </p:txBody>
      </p:sp>
      <p:sp>
        <p:nvSpPr>
          <p:cNvPr id="19" name="Заголовок 1">
            <a:extLst>
              <a:ext uri="{FF2B5EF4-FFF2-40B4-BE49-F238E27FC236}">
                <a16:creationId xmlns="" xmlns:a16="http://schemas.microsoft.com/office/drawing/2014/main" id="{BAD5C4CD-8CA2-5968-B6E6-8D9346C5F34B}"/>
              </a:ext>
            </a:extLst>
          </p:cNvPr>
          <p:cNvSpPr txBox="1">
            <a:spLocks/>
          </p:cNvSpPr>
          <p:nvPr/>
        </p:nvSpPr>
        <p:spPr>
          <a:xfrm flipV="1">
            <a:off x="13443693" y="5774397"/>
            <a:ext cx="2133601" cy="137066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5000" b="1" dirty="0">
                <a:solidFill>
                  <a:srgbClr val="2496D2"/>
                </a:solidFill>
                <a:ea typeface="+mn-ea"/>
                <a:cs typeface="Times New Roman" panose="02020603050405020304" pitchFamily="18" charset="0"/>
              </a:rPr>
              <a:t>...</a:t>
            </a:r>
          </a:p>
        </p:txBody>
      </p:sp>
      <p:sp>
        <p:nvSpPr>
          <p:cNvPr id="20" name="Заголовок 1">
            <a:extLst>
              <a:ext uri="{FF2B5EF4-FFF2-40B4-BE49-F238E27FC236}">
                <a16:creationId xmlns="" xmlns:a16="http://schemas.microsoft.com/office/drawing/2014/main" id="{A5C6059A-B151-2053-A90C-E1F74E6D18F3}"/>
              </a:ext>
            </a:extLst>
          </p:cNvPr>
          <p:cNvSpPr txBox="1">
            <a:spLocks/>
          </p:cNvSpPr>
          <p:nvPr/>
        </p:nvSpPr>
        <p:spPr>
          <a:xfrm flipV="1">
            <a:off x="11614912" y="3029488"/>
            <a:ext cx="2133601" cy="137066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5000" b="1" dirty="0">
                <a:solidFill>
                  <a:srgbClr val="244C76"/>
                </a:solidFill>
                <a:ea typeface="+mn-ea"/>
                <a:cs typeface="Times New Roman" panose="02020603050405020304" pitchFamily="18" charset="0"/>
              </a:rPr>
              <a:t>...</a:t>
            </a:r>
          </a:p>
        </p:txBody>
      </p:sp>
      <p:sp>
        <p:nvSpPr>
          <p:cNvPr id="27" name="Прямоугольник с двумя скругленными соседними углами 26">
            <a:extLst>
              <a:ext uri="{FF2B5EF4-FFF2-40B4-BE49-F238E27FC236}">
                <a16:creationId xmlns="" xmlns:a16="http://schemas.microsoft.com/office/drawing/2014/main" id="{AB214D2A-F8CA-A5CD-3D88-6803B0486ED5}"/>
              </a:ext>
            </a:extLst>
          </p:cNvPr>
          <p:cNvSpPr/>
          <p:nvPr/>
        </p:nvSpPr>
        <p:spPr>
          <a:xfrm rot="10800000">
            <a:off x="0" y="-2"/>
            <a:ext cx="18288000" cy="311331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2496D2"/>
          </a:solidFill>
          <a:ln>
            <a:solidFill>
              <a:srgbClr val="2496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с двумя скругленными противолежащими углами 27">
            <a:extLst>
              <a:ext uri="{FF2B5EF4-FFF2-40B4-BE49-F238E27FC236}">
                <a16:creationId xmlns="" xmlns:a16="http://schemas.microsoft.com/office/drawing/2014/main" id="{CF7CA4CA-E10B-FD74-7885-1E874C79A110}"/>
              </a:ext>
            </a:extLst>
          </p:cNvPr>
          <p:cNvSpPr/>
          <p:nvPr/>
        </p:nvSpPr>
        <p:spPr>
          <a:xfrm rot="5400000" flipH="1">
            <a:off x="9637521" y="1278245"/>
            <a:ext cx="990598" cy="17072360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244C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одзаголовок 1">
            <a:extLst>
              <a:ext uri="{FF2B5EF4-FFF2-40B4-BE49-F238E27FC236}">
                <a16:creationId xmlns="" xmlns:a16="http://schemas.microsoft.com/office/drawing/2014/main" id="{AC8396B0-D61C-F0B6-40AD-27A6932F7C4F}"/>
              </a:ext>
            </a:extLst>
          </p:cNvPr>
          <p:cNvSpPr txBox="1">
            <a:spLocks/>
          </p:cNvSpPr>
          <p:nvPr/>
        </p:nvSpPr>
        <p:spPr>
          <a:xfrm>
            <a:off x="5038031" y="2436948"/>
            <a:ext cx="6069751" cy="80965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buNone/>
            </a:pPr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  <a:latin typeface="Muller Bold" pitchFamily="2" charset="-52"/>
            </a:endParaRPr>
          </a:p>
        </p:txBody>
      </p:sp>
      <p:sp>
        <p:nvSpPr>
          <p:cNvPr id="35" name="Подзаголовок 1">
            <a:extLst>
              <a:ext uri="{FF2B5EF4-FFF2-40B4-BE49-F238E27FC236}">
                <a16:creationId xmlns="" xmlns:a16="http://schemas.microsoft.com/office/drawing/2014/main" id="{F9843B15-695D-4637-E4A4-928EC25E5D42}"/>
              </a:ext>
            </a:extLst>
          </p:cNvPr>
          <p:cNvSpPr txBox="1">
            <a:spLocks/>
          </p:cNvSpPr>
          <p:nvPr/>
        </p:nvSpPr>
        <p:spPr>
          <a:xfrm>
            <a:off x="5473316" y="4994921"/>
            <a:ext cx="7341367" cy="116565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t"/>
            <a:endParaRPr lang="ru-RU" sz="2200" dirty="0">
              <a:solidFill>
                <a:schemeClr val="tx1">
                  <a:lumMod val="65000"/>
                  <a:lumOff val="35000"/>
                </a:schemeClr>
              </a:solidFill>
              <a:latin typeface="Muller Bold" pitchFamily="2" charset="-52"/>
            </a:endParaRPr>
          </a:p>
        </p:txBody>
      </p:sp>
      <p:sp>
        <p:nvSpPr>
          <p:cNvPr id="36" name="Подзаголовок 1">
            <a:extLst>
              <a:ext uri="{FF2B5EF4-FFF2-40B4-BE49-F238E27FC236}">
                <a16:creationId xmlns="" xmlns:a16="http://schemas.microsoft.com/office/drawing/2014/main" id="{AED4F593-2125-7442-27C2-2D56D1D59C9B}"/>
              </a:ext>
            </a:extLst>
          </p:cNvPr>
          <p:cNvSpPr txBox="1">
            <a:spLocks/>
          </p:cNvSpPr>
          <p:nvPr/>
        </p:nvSpPr>
        <p:spPr>
          <a:xfrm>
            <a:off x="5356233" y="3851526"/>
            <a:ext cx="7346463" cy="1000127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schemeClr val="tx1">
                  <a:lumMod val="65000"/>
                  <a:lumOff val="35000"/>
                </a:schemeClr>
              </a:solidFill>
              <a:latin typeface="Muller Bold" pitchFamily="2" charset="-52"/>
            </a:endParaRPr>
          </a:p>
        </p:txBody>
      </p:sp>
      <p:sp>
        <p:nvSpPr>
          <p:cNvPr id="37" name="Подзаголовок 1">
            <a:extLst>
              <a:ext uri="{FF2B5EF4-FFF2-40B4-BE49-F238E27FC236}">
                <a16:creationId xmlns="" xmlns:a16="http://schemas.microsoft.com/office/drawing/2014/main" id="{9062FA1C-6E2E-A5D0-A2FF-4FA65937943B}"/>
              </a:ext>
            </a:extLst>
          </p:cNvPr>
          <p:cNvSpPr txBox="1">
            <a:spLocks/>
          </p:cNvSpPr>
          <p:nvPr/>
        </p:nvSpPr>
        <p:spPr>
          <a:xfrm>
            <a:off x="5494361" y="7793470"/>
            <a:ext cx="5964794" cy="87724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t"/>
            <a:endParaRPr lang="ru-RU" dirty="0">
              <a:solidFill>
                <a:schemeClr val="tx1">
                  <a:lumMod val="65000"/>
                  <a:lumOff val="35000"/>
                </a:schemeClr>
              </a:solidFill>
              <a:latin typeface="Muller Bold" pitchFamily="2" charset="-52"/>
            </a:endParaRPr>
          </a:p>
        </p:txBody>
      </p:sp>
      <p:sp>
        <p:nvSpPr>
          <p:cNvPr id="2" name="Прямоугольник с двумя скругленными противолежащими углами 42">
            <a:extLst>
              <a:ext uri="{FF2B5EF4-FFF2-40B4-BE49-F238E27FC236}">
                <a16:creationId xmlns="" xmlns:a16="http://schemas.microsoft.com/office/drawing/2014/main" id="{4D0EF2DF-8B12-91BF-C2D0-23C18A3FCAA5}"/>
              </a:ext>
            </a:extLst>
          </p:cNvPr>
          <p:cNvSpPr/>
          <p:nvPr/>
        </p:nvSpPr>
        <p:spPr>
          <a:xfrm flipH="1">
            <a:off x="873687" y="2139599"/>
            <a:ext cx="16118912" cy="5424107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2496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lvl="0" indent="-514350" algn="just">
              <a:buFont typeface="+mj-lt"/>
              <a:buAutoNum type="arabicPeriod"/>
            </a:pPr>
            <a:r>
              <a:rPr lang="ru-RU" sz="3600" dirty="0">
                <a:latin typeface="Muller Bold" pitchFamily="2" charset="-52"/>
              </a:rPr>
              <a:t>Периоды прохождения ПМПК для ребенка с ОВЗ, ребенка с </a:t>
            </a:r>
            <a:r>
              <a:rPr lang="ru-RU" sz="3600" dirty="0" smtClean="0">
                <a:latin typeface="Muller Bold" pitchFamily="2" charset="-52"/>
              </a:rPr>
              <a:t>инвалидностью </a:t>
            </a:r>
            <a:r>
              <a:rPr lang="ru-RU" sz="3600" dirty="0">
                <a:latin typeface="Muller Bold" pitchFamily="2" charset="-52"/>
              </a:rPr>
              <a:t>(обязательные и не обязательные</a:t>
            </a:r>
            <a:r>
              <a:rPr lang="ru-RU" sz="3600" dirty="0" smtClean="0">
                <a:latin typeface="Muller Bold" pitchFamily="2" charset="-52"/>
              </a:rPr>
              <a:t>)?</a:t>
            </a:r>
            <a:endParaRPr lang="ru-RU" sz="3600" dirty="0">
              <a:latin typeface="Muller Bold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980027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Круговая 48"/>
          <p:cNvSpPr/>
          <p:nvPr/>
        </p:nvSpPr>
        <p:spPr>
          <a:xfrm>
            <a:off x="10070867" y="7833423"/>
            <a:ext cx="3677645" cy="3376594"/>
          </a:xfrm>
          <a:prstGeom prst="pie">
            <a:avLst>
              <a:gd name="adj1" fmla="val 10750893"/>
              <a:gd name="adj2" fmla="val 59594"/>
            </a:avLst>
          </a:prstGeom>
          <a:solidFill>
            <a:srgbClr val="2496D2"/>
          </a:solidFill>
          <a:ln>
            <a:solidFill>
              <a:srgbClr val="2496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0" name="Круговая 49"/>
          <p:cNvSpPr/>
          <p:nvPr/>
        </p:nvSpPr>
        <p:spPr>
          <a:xfrm>
            <a:off x="15439410" y="6606862"/>
            <a:ext cx="5820390" cy="5879163"/>
          </a:xfrm>
          <a:prstGeom prst="pie">
            <a:avLst>
              <a:gd name="adj1" fmla="val 10750893"/>
              <a:gd name="adj2" fmla="val 16200000"/>
            </a:avLst>
          </a:prstGeom>
          <a:solidFill>
            <a:srgbClr val="2496D2"/>
          </a:solidFill>
          <a:ln>
            <a:solidFill>
              <a:srgbClr val="2496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774701" y="1245895"/>
            <a:ext cx="12973812" cy="109835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3600" b="1" dirty="0">
              <a:solidFill>
                <a:srgbClr val="244C76"/>
              </a:solidFill>
              <a:latin typeface="Muller Bold" pitchFamily="2" charset="-52"/>
              <a:cs typeface="Times New Roman" panose="02020603050405020304" pitchFamily="18" charset="0"/>
            </a:endParaRPr>
          </a:p>
        </p:txBody>
      </p:sp>
      <p:sp>
        <p:nvSpPr>
          <p:cNvPr id="18" name="Заголовок 1"/>
          <p:cNvSpPr txBox="1">
            <a:spLocks/>
          </p:cNvSpPr>
          <p:nvPr/>
        </p:nvSpPr>
        <p:spPr>
          <a:xfrm rot="5400000" flipV="1">
            <a:off x="15576843" y="4684253"/>
            <a:ext cx="2133601" cy="137066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5000" b="1" dirty="0">
                <a:solidFill>
                  <a:srgbClr val="244C76"/>
                </a:solidFill>
                <a:ea typeface="+mn-ea"/>
                <a:cs typeface="Times New Roman" panose="02020603050405020304" pitchFamily="18" charset="0"/>
              </a:rPr>
              <a:t>...</a:t>
            </a:r>
          </a:p>
        </p:txBody>
      </p:sp>
      <p:sp>
        <p:nvSpPr>
          <p:cNvPr id="19" name="Заголовок 1"/>
          <p:cNvSpPr txBox="1">
            <a:spLocks/>
          </p:cNvSpPr>
          <p:nvPr/>
        </p:nvSpPr>
        <p:spPr>
          <a:xfrm flipV="1">
            <a:off x="12039600" y="6858856"/>
            <a:ext cx="2133601" cy="137066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5000" b="1" dirty="0">
                <a:solidFill>
                  <a:srgbClr val="2496D2"/>
                </a:solidFill>
                <a:ea typeface="+mn-ea"/>
                <a:cs typeface="Times New Roman" panose="02020603050405020304" pitchFamily="18" charset="0"/>
              </a:rPr>
              <a:t>...</a:t>
            </a:r>
          </a:p>
        </p:txBody>
      </p:sp>
      <p:sp>
        <p:nvSpPr>
          <p:cNvPr id="20" name="Заголовок 1"/>
          <p:cNvSpPr txBox="1">
            <a:spLocks/>
          </p:cNvSpPr>
          <p:nvPr/>
        </p:nvSpPr>
        <p:spPr>
          <a:xfrm flipV="1">
            <a:off x="11614912" y="2832811"/>
            <a:ext cx="2133601" cy="137066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5000" b="1" dirty="0">
                <a:solidFill>
                  <a:srgbClr val="244C76"/>
                </a:solidFill>
                <a:ea typeface="+mn-ea"/>
                <a:cs typeface="Times New Roman" panose="02020603050405020304" pitchFamily="18" charset="0"/>
              </a:rPr>
              <a:t>...</a:t>
            </a:r>
          </a:p>
        </p:txBody>
      </p:sp>
      <p:sp>
        <p:nvSpPr>
          <p:cNvPr id="21" name="Круговая 20"/>
          <p:cNvSpPr/>
          <p:nvPr/>
        </p:nvSpPr>
        <p:spPr>
          <a:xfrm>
            <a:off x="16144592" y="2433691"/>
            <a:ext cx="4353208" cy="3932917"/>
          </a:xfrm>
          <a:prstGeom prst="pie">
            <a:avLst>
              <a:gd name="adj1" fmla="val 10750893"/>
              <a:gd name="adj2" fmla="val 16200000"/>
            </a:avLst>
          </a:prstGeom>
          <a:solidFill>
            <a:srgbClr val="244C7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7" name="Прямоугольник с двумя скругленными соседними углами 26"/>
          <p:cNvSpPr/>
          <p:nvPr/>
        </p:nvSpPr>
        <p:spPr>
          <a:xfrm rot="10800000">
            <a:off x="0" y="-2"/>
            <a:ext cx="18288000" cy="311331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2496D2"/>
          </a:solidFill>
          <a:ln>
            <a:solidFill>
              <a:srgbClr val="2496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с двумя скругленными противолежащими углами 27"/>
          <p:cNvSpPr/>
          <p:nvPr/>
        </p:nvSpPr>
        <p:spPr>
          <a:xfrm rot="5400000" flipH="1">
            <a:off x="9363137" y="1279361"/>
            <a:ext cx="990598" cy="17072360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244C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Круговая 45"/>
          <p:cNvSpPr/>
          <p:nvPr/>
        </p:nvSpPr>
        <p:spPr>
          <a:xfrm rot="5400000">
            <a:off x="-2176604" y="8132817"/>
            <a:ext cx="4353208" cy="4353208"/>
          </a:xfrm>
          <a:prstGeom prst="pie">
            <a:avLst>
              <a:gd name="adj1" fmla="val 10750893"/>
              <a:gd name="adj2" fmla="val 16200000"/>
            </a:avLst>
          </a:prstGeom>
          <a:solidFill>
            <a:srgbClr val="2496D2"/>
          </a:solidFill>
          <a:ln>
            <a:solidFill>
              <a:srgbClr val="2496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8" name="Прямоугольник с двумя скругленными противолежащими углами 47"/>
          <p:cNvSpPr/>
          <p:nvPr/>
        </p:nvSpPr>
        <p:spPr>
          <a:xfrm>
            <a:off x="869546" y="1094033"/>
            <a:ext cx="14492890" cy="849067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244C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dirty="0">
                <a:latin typeface="Muller Bold" pitchFamily="2" charset="-52"/>
              </a:rPr>
              <a:t>Психолого-медико-педагогическая комиссия</a:t>
            </a:r>
          </a:p>
        </p:txBody>
      </p:sp>
      <p:sp>
        <p:nvSpPr>
          <p:cNvPr id="32" name="Заголовок 9"/>
          <p:cNvSpPr txBox="1">
            <a:spLocks/>
          </p:cNvSpPr>
          <p:nvPr/>
        </p:nvSpPr>
        <p:spPr>
          <a:xfrm>
            <a:off x="1353244" y="3740510"/>
            <a:ext cx="4697255" cy="264650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endParaRPr lang="ru-RU" sz="3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Подзаголовок 1"/>
          <p:cNvSpPr txBox="1">
            <a:spLocks/>
          </p:cNvSpPr>
          <p:nvPr/>
        </p:nvSpPr>
        <p:spPr>
          <a:xfrm>
            <a:off x="5038031" y="2436948"/>
            <a:ext cx="6069751" cy="80965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buNone/>
            </a:pPr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  <a:latin typeface="Muller Bold" pitchFamily="2" charset="-52"/>
            </a:endParaRPr>
          </a:p>
        </p:txBody>
      </p:sp>
      <p:sp>
        <p:nvSpPr>
          <p:cNvPr id="35" name="Подзаголовок 1"/>
          <p:cNvSpPr txBox="1">
            <a:spLocks/>
          </p:cNvSpPr>
          <p:nvPr/>
        </p:nvSpPr>
        <p:spPr>
          <a:xfrm>
            <a:off x="5489121" y="5039225"/>
            <a:ext cx="7341367" cy="116565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t"/>
            <a:endParaRPr lang="ru-RU" sz="2200" dirty="0">
              <a:solidFill>
                <a:schemeClr val="tx1">
                  <a:lumMod val="65000"/>
                  <a:lumOff val="35000"/>
                </a:schemeClr>
              </a:solidFill>
              <a:latin typeface="Muller Bold" pitchFamily="2" charset="-52"/>
            </a:endParaRPr>
          </a:p>
        </p:txBody>
      </p:sp>
      <p:sp>
        <p:nvSpPr>
          <p:cNvPr id="36" name="Подзаголовок 1"/>
          <p:cNvSpPr txBox="1">
            <a:spLocks/>
          </p:cNvSpPr>
          <p:nvPr/>
        </p:nvSpPr>
        <p:spPr>
          <a:xfrm>
            <a:off x="5356233" y="3851526"/>
            <a:ext cx="7346463" cy="1000127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schemeClr val="tx1">
                  <a:lumMod val="65000"/>
                  <a:lumOff val="35000"/>
                </a:schemeClr>
              </a:solidFill>
              <a:latin typeface="Muller Bold" pitchFamily="2" charset="-52"/>
            </a:endParaRPr>
          </a:p>
        </p:txBody>
      </p:sp>
      <p:sp>
        <p:nvSpPr>
          <p:cNvPr id="37" name="Подзаголовок 1"/>
          <p:cNvSpPr txBox="1">
            <a:spLocks/>
          </p:cNvSpPr>
          <p:nvPr/>
        </p:nvSpPr>
        <p:spPr>
          <a:xfrm>
            <a:off x="5576128" y="6767907"/>
            <a:ext cx="5964794" cy="87724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t"/>
            <a:endParaRPr lang="ru-RU" dirty="0">
              <a:solidFill>
                <a:schemeClr val="tx1">
                  <a:lumMod val="65000"/>
                  <a:lumOff val="35000"/>
                </a:schemeClr>
              </a:solidFill>
              <a:latin typeface="Muller Bold" pitchFamily="2" charset="-52"/>
            </a:endParaRPr>
          </a:p>
        </p:txBody>
      </p:sp>
      <p:sp>
        <p:nvSpPr>
          <p:cNvPr id="44" name="Прямоугольник с двумя скругленными противолежащими углами 43"/>
          <p:cNvSpPr/>
          <p:nvPr/>
        </p:nvSpPr>
        <p:spPr>
          <a:xfrm flipH="1">
            <a:off x="869546" y="2677355"/>
            <a:ext cx="13913254" cy="5455461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2496D2"/>
          </a:solidFill>
          <a:ln>
            <a:solidFill>
              <a:srgbClr val="2496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400" dirty="0">
                <a:solidFill>
                  <a:srgbClr val="CACF4F"/>
                </a:solidFill>
                <a:latin typeface="Muller Bold" pitchFamily="2" charset="-52"/>
              </a:rPr>
              <a:t>Психолого-медико-педагогическая комиссия </a:t>
            </a:r>
            <a:r>
              <a:rPr lang="ru-RU" sz="2400" dirty="0">
                <a:latin typeface="Muller Bold" pitchFamily="2" charset="-52"/>
              </a:rPr>
              <a:t>создается в целях своевременного выявления детей, имеющих особенности физического и (или) психического развития и (или) отклонения в поведении, проведения их комплексного психолого-медико-педагогического обследования и подготовки по его результатам рекомендаций по организации обучения и воспитания, а также подтверждения, уточнения или изменения ранее данных рекомендаций</a:t>
            </a:r>
            <a:endParaRPr lang="ru-RU" altLang="ru-RU" sz="2400" dirty="0">
              <a:latin typeface="Muller Bold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8964550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E05D4226-F483-EA2B-E1A0-427C6A2937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1">
            <a:extLst>
              <a:ext uri="{FF2B5EF4-FFF2-40B4-BE49-F238E27FC236}">
                <a16:creationId xmlns="" xmlns:a16="http://schemas.microsoft.com/office/drawing/2014/main" id="{A3CA0B95-7410-6B52-8BF1-0A9E32818152}"/>
              </a:ext>
            </a:extLst>
          </p:cNvPr>
          <p:cNvSpPr txBox="1">
            <a:spLocks/>
          </p:cNvSpPr>
          <p:nvPr/>
        </p:nvSpPr>
        <p:spPr>
          <a:xfrm>
            <a:off x="774701" y="1245895"/>
            <a:ext cx="12973812" cy="109835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3600" b="1" dirty="0">
              <a:solidFill>
                <a:srgbClr val="244C76"/>
              </a:solidFill>
              <a:latin typeface="Muller Bold" pitchFamily="2" charset="-52"/>
              <a:cs typeface="Times New Roman" panose="02020603050405020304" pitchFamily="18" charset="0"/>
            </a:endParaRPr>
          </a:p>
        </p:txBody>
      </p:sp>
      <p:sp>
        <p:nvSpPr>
          <p:cNvPr id="18" name="Заголовок 1">
            <a:extLst>
              <a:ext uri="{FF2B5EF4-FFF2-40B4-BE49-F238E27FC236}">
                <a16:creationId xmlns="" xmlns:a16="http://schemas.microsoft.com/office/drawing/2014/main" id="{E47348D9-03B6-E45B-A561-E9F6CF270B39}"/>
              </a:ext>
            </a:extLst>
          </p:cNvPr>
          <p:cNvSpPr txBox="1">
            <a:spLocks/>
          </p:cNvSpPr>
          <p:nvPr/>
        </p:nvSpPr>
        <p:spPr>
          <a:xfrm rot="5400000" flipV="1">
            <a:off x="10323894" y="3415506"/>
            <a:ext cx="2133601" cy="137066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5000" b="1" dirty="0">
                <a:solidFill>
                  <a:srgbClr val="244C76"/>
                </a:solidFill>
                <a:ea typeface="+mn-ea"/>
                <a:cs typeface="Times New Roman" panose="02020603050405020304" pitchFamily="18" charset="0"/>
              </a:rPr>
              <a:t>...</a:t>
            </a:r>
          </a:p>
        </p:txBody>
      </p:sp>
      <p:sp>
        <p:nvSpPr>
          <p:cNvPr id="19" name="Заголовок 1">
            <a:extLst>
              <a:ext uri="{FF2B5EF4-FFF2-40B4-BE49-F238E27FC236}">
                <a16:creationId xmlns="" xmlns:a16="http://schemas.microsoft.com/office/drawing/2014/main" id="{BAD5C4CD-8CA2-5968-B6E6-8D9346C5F34B}"/>
              </a:ext>
            </a:extLst>
          </p:cNvPr>
          <p:cNvSpPr txBox="1">
            <a:spLocks/>
          </p:cNvSpPr>
          <p:nvPr/>
        </p:nvSpPr>
        <p:spPr>
          <a:xfrm flipV="1">
            <a:off x="13443693" y="5774397"/>
            <a:ext cx="2133601" cy="137066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5000" b="1" dirty="0">
                <a:solidFill>
                  <a:srgbClr val="2496D2"/>
                </a:solidFill>
                <a:ea typeface="+mn-ea"/>
                <a:cs typeface="Times New Roman" panose="02020603050405020304" pitchFamily="18" charset="0"/>
              </a:rPr>
              <a:t>...</a:t>
            </a:r>
          </a:p>
        </p:txBody>
      </p:sp>
      <p:sp>
        <p:nvSpPr>
          <p:cNvPr id="20" name="Заголовок 1">
            <a:extLst>
              <a:ext uri="{FF2B5EF4-FFF2-40B4-BE49-F238E27FC236}">
                <a16:creationId xmlns="" xmlns:a16="http://schemas.microsoft.com/office/drawing/2014/main" id="{A5C6059A-B151-2053-A90C-E1F74E6D18F3}"/>
              </a:ext>
            </a:extLst>
          </p:cNvPr>
          <p:cNvSpPr txBox="1">
            <a:spLocks/>
          </p:cNvSpPr>
          <p:nvPr/>
        </p:nvSpPr>
        <p:spPr>
          <a:xfrm flipV="1">
            <a:off x="11614912" y="3029488"/>
            <a:ext cx="2133601" cy="137066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5000" b="1" dirty="0">
                <a:solidFill>
                  <a:srgbClr val="244C76"/>
                </a:solidFill>
                <a:ea typeface="+mn-ea"/>
                <a:cs typeface="Times New Roman" panose="02020603050405020304" pitchFamily="18" charset="0"/>
              </a:rPr>
              <a:t>...</a:t>
            </a:r>
          </a:p>
        </p:txBody>
      </p:sp>
      <p:sp>
        <p:nvSpPr>
          <p:cNvPr id="27" name="Прямоугольник с двумя скругленными соседними углами 26">
            <a:extLst>
              <a:ext uri="{FF2B5EF4-FFF2-40B4-BE49-F238E27FC236}">
                <a16:creationId xmlns="" xmlns:a16="http://schemas.microsoft.com/office/drawing/2014/main" id="{AB214D2A-F8CA-A5CD-3D88-6803B0486ED5}"/>
              </a:ext>
            </a:extLst>
          </p:cNvPr>
          <p:cNvSpPr/>
          <p:nvPr/>
        </p:nvSpPr>
        <p:spPr>
          <a:xfrm rot="10800000">
            <a:off x="0" y="-2"/>
            <a:ext cx="18288000" cy="311331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2496D2"/>
          </a:solidFill>
          <a:ln>
            <a:solidFill>
              <a:srgbClr val="2496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с двумя скругленными противолежащими углами 27">
            <a:extLst>
              <a:ext uri="{FF2B5EF4-FFF2-40B4-BE49-F238E27FC236}">
                <a16:creationId xmlns="" xmlns:a16="http://schemas.microsoft.com/office/drawing/2014/main" id="{CF7CA4CA-E10B-FD74-7885-1E874C79A110}"/>
              </a:ext>
            </a:extLst>
          </p:cNvPr>
          <p:cNvSpPr/>
          <p:nvPr/>
        </p:nvSpPr>
        <p:spPr>
          <a:xfrm rot="5400000" flipH="1">
            <a:off x="9637521" y="1278245"/>
            <a:ext cx="990598" cy="17072360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244C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одзаголовок 1">
            <a:extLst>
              <a:ext uri="{FF2B5EF4-FFF2-40B4-BE49-F238E27FC236}">
                <a16:creationId xmlns="" xmlns:a16="http://schemas.microsoft.com/office/drawing/2014/main" id="{AC8396B0-D61C-F0B6-40AD-27A6932F7C4F}"/>
              </a:ext>
            </a:extLst>
          </p:cNvPr>
          <p:cNvSpPr txBox="1">
            <a:spLocks/>
          </p:cNvSpPr>
          <p:nvPr/>
        </p:nvSpPr>
        <p:spPr>
          <a:xfrm>
            <a:off x="5038031" y="2436948"/>
            <a:ext cx="6069751" cy="80965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buNone/>
            </a:pPr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  <a:latin typeface="Muller Bold" pitchFamily="2" charset="-52"/>
            </a:endParaRPr>
          </a:p>
        </p:txBody>
      </p:sp>
      <p:sp>
        <p:nvSpPr>
          <p:cNvPr id="35" name="Подзаголовок 1">
            <a:extLst>
              <a:ext uri="{FF2B5EF4-FFF2-40B4-BE49-F238E27FC236}">
                <a16:creationId xmlns="" xmlns:a16="http://schemas.microsoft.com/office/drawing/2014/main" id="{F9843B15-695D-4637-E4A4-928EC25E5D42}"/>
              </a:ext>
            </a:extLst>
          </p:cNvPr>
          <p:cNvSpPr txBox="1">
            <a:spLocks/>
          </p:cNvSpPr>
          <p:nvPr/>
        </p:nvSpPr>
        <p:spPr>
          <a:xfrm>
            <a:off x="5473316" y="4994921"/>
            <a:ext cx="7341367" cy="116565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t"/>
            <a:endParaRPr lang="ru-RU" sz="2200" dirty="0">
              <a:solidFill>
                <a:schemeClr val="tx1">
                  <a:lumMod val="65000"/>
                  <a:lumOff val="35000"/>
                </a:schemeClr>
              </a:solidFill>
              <a:latin typeface="Muller Bold" pitchFamily="2" charset="-52"/>
            </a:endParaRPr>
          </a:p>
        </p:txBody>
      </p:sp>
      <p:sp>
        <p:nvSpPr>
          <p:cNvPr id="36" name="Подзаголовок 1">
            <a:extLst>
              <a:ext uri="{FF2B5EF4-FFF2-40B4-BE49-F238E27FC236}">
                <a16:creationId xmlns="" xmlns:a16="http://schemas.microsoft.com/office/drawing/2014/main" id="{AED4F593-2125-7442-27C2-2D56D1D59C9B}"/>
              </a:ext>
            </a:extLst>
          </p:cNvPr>
          <p:cNvSpPr txBox="1">
            <a:spLocks/>
          </p:cNvSpPr>
          <p:nvPr/>
        </p:nvSpPr>
        <p:spPr>
          <a:xfrm>
            <a:off x="5356233" y="3851526"/>
            <a:ext cx="7346463" cy="1000127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schemeClr val="tx1">
                  <a:lumMod val="65000"/>
                  <a:lumOff val="35000"/>
                </a:schemeClr>
              </a:solidFill>
              <a:latin typeface="Muller Bold" pitchFamily="2" charset="-52"/>
            </a:endParaRPr>
          </a:p>
        </p:txBody>
      </p:sp>
      <p:sp>
        <p:nvSpPr>
          <p:cNvPr id="37" name="Подзаголовок 1">
            <a:extLst>
              <a:ext uri="{FF2B5EF4-FFF2-40B4-BE49-F238E27FC236}">
                <a16:creationId xmlns="" xmlns:a16="http://schemas.microsoft.com/office/drawing/2014/main" id="{9062FA1C-6E2E-A5D0-A2FF-4FA65937943B}"/>
              </a:ext>
            </a:extLst>
          </p:cNvPr>
          <p:cNvSpPr txBox="1">
            <a:spLocks/>
          </p:cNvSpPr>
          <p:nvPr/>
        </p:nvSpPr>
        <p:spPr>
          <a:xfrm>
            <a:off x="5494361" y="7793470"/>
            <a:ext cx="5964794" cy="87724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t"/>
            <a:endParaRPr lang="ru-RU" dirty="0">
              <a:solidFill>
                <a:schemeClr val="tx1">
                  <a:lumMod val="65000"/>
                  <a:lumOff val="35000"/>
                </a:schemeClr>
              </a:solidFill>
              <a:latin typeface="Muller Bold" pitchFamily="2" charset="-52"/>
            </a:endParaRPr>
          </a:p>
        </p:txBody>
      </p:sp>
      <p:sp>
        <p:nvSpPr>
          <p:cNvPr id="2" name="Прямоугольник с двумя скругленными противолежащими углами 42">
            <a:extLst>
              <a:ext uri="{FF2B5EF4-FFF2-40B4-BE49-F238E27FC236}">
                <a16:creationId xmlns="" xmlns:a16="http://schemas.microsoft.com/office/drawing/2014/main" id="{4D0EF2DF-8B12-91BF-C2D0-23C18A3FCAA5}"/>
              </a:ext>
            </a:extLst>
          </p:cNvPr>
          <p:cNvSpPr/>
          <p:nvPr/>
        </p:nvSpPr>
        <p:spPr>
          <a:xfrm flipH="1">
            <a:off x="873687" y="2019300"/>
            <a:ext cx="16118912" cy="5424107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2496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sz="3600" dirty="0" smtClean="0">
                <a:latin typeface="Muller Bold" pitchFamily="2" charset="-52"/>
              </a:rPr>
              <a:t>2. Сроки </a:t>
            </a:r>
            <a:r>
              <a:rPr lang="ru-RU" sz="3600" dirty="0">
                <a:latin typeface="Muller Bold" pitchFamily="2" charset="-52"/>
              </a:rPr>
              <a:t>действия и предоставления ПМПК в образовательную </a:t>
            </a:r>
            <a:r>
              <a:rPr lang="ru-RU" sz="3600" dirty="0" smtClean="0">
                <a:latin typeface="Muller Bold" pitchFamily="2" charset="-52"/>
              </a:rPr>
              <a:t>организацию</a:t>
            </a:r>
            <a:r>
              <a:rPr lang="ru-RU" sz="3600" dirty="0">
                <a:latin typeface="Muller Bold" pitchFamily="2" charset="-52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21612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E05D4226-F483-EA2B-E1A0-427C6A2937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1">
            <a:extLst>
              <a:ext uri="{FF2B5EF4-FFF2-40B4-BE49-F238E27FC236}">
                <a16:creationId xmlns="" xmlns:a16="http://schemas.microsoft.com/office/drawing/2014/main" id="{A3CA0B95-7410-6B52-8BF1-0A9E32818152}"/>
              </a:ext>
            </a:extLst>
          </p:cNvPr>
          <p:cNvSpPr txBox="1">
            <a:spLocks/>
          </p:cNvSpPr>
          <p:nvPr/>
        </p:nvSpPr>
        <p:spPr>
          <a:xfrm>
            <a:off x="774701" y="1245895"/>
            <a:ext cx="12973812" cy="109835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3600" b="1" dirty="0">
              <a:solidFill>
                <a:srgbClr val="244C76"/>
              </a:solidFill>
              <a:latin typeface="Muller Bold" pitchFamily="2" charset="-52"/>
              <a:cs typeface="Times New Roman" panose="02020603050405020304" pitchFamily="18" charset="0"/>
            </a:endParaRPr>
          </a:p>
        </p:txBody>
      </p:sp>
      <p:sp>
        <p:nvSpPr>
          <p:cNvPr id="18" name="Заголовок 1">
            <a:extLst>
              <a:ext uri="{FF2B5EF4-FFF2-40B4-BE49-F238E27FC236}">
                <a16:creationId xmlns="" xmlns:a16="http://schemas.microsoft.com/office/drawing/2014/main" id="{E47348D9-03B6-E45B-A561-E9F6CF270B39}"/>
              </a:ext>
            </a:extLst>
          </p:cNvPr>
          <p:cNvSpPr txBox="1">
            <a:spLocks/>
          </p:cNvSpPr>
          <p:nvPr/>
        </p:nvSpPr>
        <p:spPr>
          <a:xfrm rot="5400000" flipV="1">
            <a:off x="10323894" y="3415506"/>
            <a:ext cx="2133601" cy="137066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5000" b="1" dirty="0">
                <a:solidFill>
                  <a:srgbClr val="244C76"/>
                </a:solidFill>
                <a:ea typeface="+mn-ea"/>
                <a:cs typeface="Times New Roman" panose="02020603050405020304" pitchFamily="18" charset="0"/>
              </a:rPr>
              <a:t>...</a:t>
            </a:r>
          </a:p>
        </p:txBody>
      </p:sp>
      <p:sp>
        <p:nvSpPr>
          <p:cNvPr id="19" name="Заголовок 1">
            <a:extLst>
              <a:ext uri="{FF2B5EF4-FFF2-40B4-BE49-F238E27FC236}">
                <a16:creationId xmlns="" xmlns:a16="http://schemas.microsoft.com/office/drawing/2014/main" id="{BAD5C4CD-8CA2-5968-B6E6-8D9346C5F34B}"/>
              </a:ext>
            </a:extLst>
          </p:cNvPr>
          <p:cNvSpPr txBox="1">
            <a:spLocks/>
          </p:cNvSpPr>
          <p:nvPr/>
        </p:nvSpPr>
        <p:spPr>
          <a:xfrm flipV="1">
            <a:off x="13443693" y="5774397"/>
            <a:ext cx="2133601" cy="137066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5000" b="1" dirty="0">
                <a:solidFill>
                  <a:srgbClr val="2496D2"/>
                </a:solidFill>
                <a:ea typeface="+mn-ea"/>
                <a:cs typeface="Times New Roman" panose="02020603050405020304" pitchFamily="18" charset="0"/>
              </a:rPr>
              <a:t>...</a:t>
            </a:r>
          </a:p>
        </p:txBody>
      </p:sp>
      <p:sp>
        <p:nvSpPr>
          <p:cNvPr id="20" name="Заголовок 1">
            <a:extLst>
              <a:ext uri="{FF2B5EF4-FFF2-40B4-BE49-F238E27FC236}">
                <a16:creationId xmlns="" xmlns:a16="http://schemas.microsoft.com/office/drawing/2014/main" id="{A5C6059A-B151-2053-A90C-E1F74E6D18F3}"/>
              </a:ext>
            </a:extLst>
          </p:cNvPr>
          <p:cNvSpPr txBox="1">
            <a:spLocks/>
          </p:cNvSpPr>
          <p:nvPr/>
        </p:nvSpPr>
        <p:spPr>
          <a:xfrm flipV="1">
            <a:off x="11614912" y="3029488"/>
            <a:ext cx="2133601" cy="137066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5000" b="1" dirty="0">
                <a:solidFill>
                  <a:srgbClr val="244C76"/>
                </a:solidFill>
                <a:ea typeface="+mn-ea"/>
                <a:cs typeface="Times New Roman" panose="02020603050405020304" pitchFamily="18" charset="0"/>
              </a:rPr>
              <a:t>...</a:t>
            </a:r>
          </a:p>
        </p:txBody>
      </p:sp>
      <p:sp>
        <p:nvSpPr>
          <p:cNvPr id="27" name="Прямоугольник с двумя скругленными соседними углами 26">
            <a:extLst>
              <a:ext uri="{FF2B5EF4-FFF2-40B4-BE49-F238E27FC236}">
                <a16:creationId xmlns="" xmlns:a16="http://schemas.microsoft.com/office/drawing/2014/main" id="{AB214D2A-F8CA-A5CD-3D88-6803B0486ED5}"/>
              </a:ext>
            </a:extLst>
          </p:cNvPr>
          <p:cNvSpPr/>
          <p:nvPr/>
        </p:nvSpPr>
        <p:spPr>
          <a:xfrm rot="10800000">
            <a:off x="0" y="-2"/>
            <a:ext cx="18288000" cy="311331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2496D2"/>
          </a:solidFill>
          <a:ln>
            <a:solidFill>
              <a:srgbClr val="2496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с двумя скругленными противолежащими углами 27">
            <a:extLst>
              <a:ext uri="{FF2B5EF4-FFF2-40B4-BE49-F238E27FC236}">
                <a16:creationId xmlns="" xmlns:a16="http://schemas.microsoft.com/office/drawing/2014/main" id="{CF7CA4CA-E10B-FD74-7885-1E874C79A110}"/>
              </a:ext>
            </a:extLst>
          </p:cNvPr>
          <p:cNvSpPr/>
          <p:nvPr/>
        </p:nvSpPr>
        <p:spPr>
          <a:xfrm rot="5400000" flipH="1">
            <a:off x="9637521" y="1278245"/>
            <a:ext cx="990598" cy="17072360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244C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одзаголовок 1">
            <a:extLst>
              <a:ext uri="{FF2B5EF4-FFF2-40B4-BE49-F238E27FC236}">
                <a16:creationId xmlns="" xmlns:a16="http://schemas.microsoft.com/office/drawing/2014/main" id="{AC8396B0-D61C-F0B6-40AD-27A6932F7C4F}"/>
              </a:ext>
            </a:extLst>
          </p:cNvPr>
          <p:cNvSpPr txBox="1">
            <a:spLocks/>
          </p:cNvSpPr>
          <p:nvPr/>
        </p:nvSpPr>
        <p:spPr>
          <a:xfrm>
            <a:off x="5038031" y="2436948"/>
            <a:ext cx="6069751" cy="80965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buNone/>
            </a:pPr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  <a:latin typeface="Muller Bold" pitchFamily="2" charset="-52"/>
            </a:endParaRPr>
          </a:p>
        </p:txBody>
      </p:sp>
      <p:sp>
        <p:nvSpPr>
          <p:cNvPr id="35" name="Подзаголовок 1">
            <a:extLst>
              <a:ext uri="{FF2B5EF4-FFF2-40B4-BE49-F238E27FC236}">
                <a16:creationId xmlns="" xmlns:a16="http://schemas.microsoft.com/office/drawing/2014/main" id="{F9843B15-695D-4637-E4A4-928EC25E5D42}"/>
              </a:ext>
            </a:extLst>
          </p:cNvPr>
          <p:cNvSpPr txBox="1">
            <a:spLocks/>
          </p:cNvSpPr>
          <p:nvPr/>
        </p:nvSpPr>
        <p:spPr>
          <a:xfrm>
            <a:off x="5473316" y="4994921"/>
            <a:ext cx="7341367" cy="116565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t"/>
            <a:endParaRPr lang="ru-RU" sz="2200" dirty="0">
              <a:solidFill>
                <a:schemeClr val="tx1">
                  <a:lumMod val="65000"/>
                  <a:lumOff val="35000"/>
                </a:schemeClr>
              </a:solidFill>
              <a:latin typeface="Muller Bold" pitchFamily="2" charset="-52"/>
            </a:endParaRPr>
          </a:p>
        </p:txBody>
      </p:sp>
      <p:sp>
        <p:nvSpPr>
          <p:cNvPr id="36" name="Подзаголовок 1">
            <a:extLst>
              <a:ext uri="{FF2B5EF4-FFF2-40B4-BE49-F238E27FC236}">
                <a16:creationId xmlns="" xmlns:a16="http://schemas.microsoft.com/office/drawing/2014/main" id="{AED4F593-2125-7442-27C2-2D56D1D59C9B}"/>
              </a:ext>
            </a:extLst>
          </p:cNvPr>
          <p:cNvSpPr txBox="1">
            <a:spLocks/>
          </p:cNvSpPr>
          <p:nvPr/>
        </p:nvSpPr>
        <p:spPr>
          <a:xfrm>
            <a:off x="5356233" y="3851526"/>
            <a:ext cx="7346463" cy="1000127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schemeClr val="tx1">
                  <a:lumMod val="65000"/>
                  <a:lumOff val="35000"/>
                </a:schemeClr>
              </a:solidFill>
              <a:latin typeface="Muller Bold" pitchFamily="2" charset="-52"/>
            </a:endParaRPr>
          </a:p>
        </p:txBody>
      </p:sp>
      <p:sp>
        <p:nvSpPr>
          <p:cNvPr id="37" name="Подзаголовок 1">
            <a:extLst>
              <a:ext uri="{FF2B5EF4-FFF2-40B4-BE49-F238E27FC236}">
                <a16:creationId xmlns="" xmlns:a16="http://schemas.microsoft.com/office/drawing/2014/main" id="{9062FA1C-6E2E-A5D0-A2FF-4FA65937943B}"/>
              </a:ext>
            </a:extLst>
          </p:cNvPr>
          <p:cNvSpPr txBox="1">
            <a:spLocks/>
          </p:cNvSpPr>
          <p:nvPr/>
        </p:nvSpPr>
        <p:spPr>
          <a:xfrm>
            <a:off x="5494361" y="7793470"/>
            <a:ext cx="5964794" cy="87724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t"/>
            <a:endParaRPr lang="ru-RU" dirty="0">
              <a:solidFill>
                <a:schemeClr val="tx1">
                  <a:lumMod val="65000"/>
                  <a:lumOff val="35000"/>
                </a:schemeClr>
              </a:solidFill>
              <a:latin typeface="Muller Bold" pitchFamily="2" charset="-52"/>
            </a:endParaRPr>
          </a:p>
        </p:txBody>
      </p:sp>
      <p:sp>
        <p:nvSpPr>
          <p:cNvPr id="2" name="Прямоугольник с двумя скругленными противолежащими углами 42">
            <a:extLst>
              <a:ext uri="{FF2B5EF4-FFF2-40B4-BE49-F238E27FC236}">
                <a16:creationId xmlns="" xmlns:a16="http://schemas.microsoft.com/office/drawing/2014/main" id="{4D0EF2DF-8B12-91BF-C2D0-23C18A3FCAA5}"/>
              </a:ext>
            </a:extLst>
          </p:cNvPr>
          <p:cNvSpPr/>
          <p:nvPr/>
        </p:nvSpPr>
        <p:spPr>
          <a:xfrm flipH="1">
            <a:off x="873687" y="2019300"/>
            <a:ext cx="16118912" cy="5424107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2496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sz="3600" dirty="0" smtClean="0">
                <a:latin typeface="Muller Bold" pitchFamily="2" charset="-52"/>
              </a:rPr>
              <a:t>3. В </a:t>
            </a:r>
            <a:r>
              <a:rPr lang="ru-RU" sz="3600" dirty="0">
                <a:latin typeface="Muller Bold" pitchFamily="2" charset="-52"/>
              </a:rPr>
              <a:t>интернете есть информация, что ребенок может проходить ПМПК только до 18 лет. А если ребенок обучается по программе </a:t>
            </a:r>
            <a:r>
              <a:rPr lang="ru-RU" sz="3600" dirty="0" smtClean="0">
                <a:latin typeface="Muller Bold" pitchFamily="2" charset="-52"/>
              </a:rPr>
              <a:t>АООП УО Вариант 1. и </a:t>
            </a:r>
            <a:r>
              <a:rPr lang="ru-RU" sz="3600" dirty="0">
                <a:latin typeface="Muller Bold" pitchFamily="2" charset="-52"/>
              </a:rPr>
              <a:t>далее хочет продолжить обучение профессии в колледже по программе проф. обучения. Нужно ли ему проходить ПМПК? Если да, то на момент окончания школы ему будет более 18 лет, как быть в этой ситуации?  </a:t>
            </a:r>
          </a:p>
        </p:txBody>
      </p:sp>
    </p:spTree>
    <p:extLst>
      <p:ext uri="{BB962C8B-B14F-4D97-AF65-F5344CB8AC3E}">
        <p14:creationId xmlns:p14="http://schemas.microsoft.com/office/powerpoint/2010/main" val="3821612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E05D4226-F483-EA2B-E1A0-427C6A2937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1">
            <a:extLst>
              <a:ext uri="{FF2B5EF4-FFF2-40B4-BE49-F238E27FC236}">
                <a16:creationId xmlns="" xmlns:a16="http://schemas.microsoft.com/office/drawing/2014/main" id="{A3CA0B95-7410-6B52-8BF1-0A9E32818152}"/>
              </a:ext>
            </a:extLst>
          </p:cNvPr>
          <p:cNvSpPr txBox="1">
            <a:spLocks/>
          </p:cNvSpPr>
          <p:nvPr/>
        </p:nvSpPr>
        <p:spPr>
          <a:xfrm>
            <a:off x="774701" y="1245895"/>
            <a:ext cx="12973812" cy="109835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3600" b="1" dirty="0">
              <a:solidFill>
                <a:srgbClr val="244C76"/>
              </a:solidFill>
              <a:latin typeface="Muller Bold" pitchFamily="2" charset="-52"/>
              <a:cs typeface="Times New Roman" panose="02020603050405020304" pitchFamily="18" charset="0"/>
            </a:endParaRPr>
          </a:p>
        </p:txBody>
      </p:sp>
      <p:sp>
        <p:nvSpPr>
          <p:cNvPr id="18" name="Заголовок 1">
            <a:extLst>
              <a:ext uri="{FF2B5EF4-FFF2-40B4-BE49-F238E27FC236}">
                <a16:creationId xmlns="" xmlns:a16="http://schemas.microsoft.com/office/drawing/2014/main" id="{E47348D9-03B6-E45B-A561-E9F6CF270B39}"/>
              </a:ext>
            </a:extLst>
          </p:cNvPr>
          <p:cNvSpPr txBox="1">
            <a:spLocks/>
          </p:cNvSpPr>
          <p:nvPr/>
        </p:nvSpPr>
        <p:spPr>
          <a:xfrm rot="5400000" flipV="1">
            <a:off x="10323894" y="3415506"/>
            <a:ext cx="2133601" cy="137066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5000" b="1" dirty="0">
                <a:solidFill>
                  <a:srgbClr val="244C76"/>
                </a:solidFill>
                <a:ea typeface="+mn-ea"/>
                <a:cs typeface="Times New Roman" panose="02020603050405020304" pitchFamily="18" charset="0"/>
              </a:rPr>
              <a:t>...</a:t>
            </a:r>
          </a:p>
        </p:txBody>
      </p:sp>
      <p:sp>
        <p:nvSpPr>
          <p:cNvPr id="19" name="Заголовок 1">
            <a:extLst>
              <a:ext uri="{FF2B5EF4-FFF2-40B4-BE49-F238E27FC236}">
                <a16:creationId xmlns="" xmlns:a16="http://schemas.microsoft.com/office/drawing/2014/main" id="{BAD5C4CD-8CA2-5968-B6E6-8D9346C5F34B}"/>
              </a:ext>
            </a:extLst>
          </p:cNvPr>
          <p:cNvSpPr txBox="1">
            <a:spLocks/>
          </p:cNvSpPr>
          <p:nvPr/>
        </p:nvSpPr>
        <p:spPr>
          <a:xfrm flipV="1">
            <a:off x="13443693" y="5774397"/>
            <a:ext cx="2133601" cy="137066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5000" b="1" dirty="0">
                <a:solidFill>
                  <a:srgbClr val="2496D2"/>
                </a:solidFill>
                <a:ea typeface="+mn-ea"/>
                <a:cs typeface="Times New Roman" panose="02020603050405020304" pitchFamily="18" charset="0"/>
              </a:rPr>
              <a:t>...</a:t>
            </a:r>
          </a:p>
        </p:txBody>
      </p:sp>
      <p:sp>
        <p:nvSpPr>
          <p:cNvPr id="20" name="Заголовок 1">
            <a:extLst>
              <a:ext uri="{FF2B5EF4-FFF2-40B4-BE49-F238E27FC236}">
                <a16:creationId xmlns="" xmlns:a16="http://schemas.microsoft.com/office/drawing/2014/main" id="{A5C6059A-B151-2053-A90C-E1F74E6D18F3}"/>
              </a:ext>
            </a:extLst>
          </p:cNvPr>
          <p:cNvSpPr txBox="1">
            <a:spLocks/>
          </p:cNvSpPr>
          <p:nvPr/>
        </p:nvSpPr>
        <p:spPr>
          <a:xfrm flipV="1">
            <a:off x="11614912" y="3029488"/>
            <a:ext cx="2133601" cy="137066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5000" b="1" dirty="0">
                <a:solidFill>
                  <a:srgbClr val="244C76"/>
                </a:solidFill>
                <a:ea typeface="+mn-ea"/>
                <a:cs typeface="Times New Roman" panose="02020603050405020304" pitchFamily="18" charset="0"/>
              </a:rPr>
              <a:t>...</a:t>
            </a:r>
          </a:p>
        </p:txBody>
      </p:sp>
      <p:sp>
        <p:nvSpPr>
          <p:cNvPr id="27" name="Прямоугольник с двумя скругленными соседними углами 26">
            <a:extLst>
              <a:ext uri="{FF2B5EF4-FFF2-40B4-BE49-F238E27FC236}">
                <a16:creationId xmlns="" xmlns:a16="http://schemas.microsoft.com/office/drawing/2014/main" id="{AB214D2A-F8CA-A5CD-3D88-6803B0486ED5}"/>
              </a:ext>
            </a:extLst>
          </p:cNvPr>
          <p:cNvSpPr/>
          <p:nvPr/>
        </p:nvSpPr>
        <p:spPr>
          <a:xfrm rot="10800000">
            <a:off x="0" y="-2"/>
            <a:ext cx="18288000" cy="311331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2496D2"/>
          </a:solidFill>
          <a:ln>
            <a:solidFill>
              <a:srgbClr val="2496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с двумя скругленными противолежащими углами 27">
            <a:extLst>
              <a:ext uri="{FF2B5EF4-FFF2-40B4-BE49-F238E27FC236}">
                <a16:creationId xmlns="" xmlns:a16="http://schemas.microsoft.com/office/drawing/2014/main" id="{CF7CA4CA-E10B-FD74-7885-1E874C79A110}"/>
              </a:ext>
            </a:extLst>
          </p:cNvPr>
          <p:cNvSpPr/>
          <p:nvPr/>
        </p:nvSpPr>
        <p:spPr>
          <a:xfrm rot="5400000" flipH="1">
            <a:off x="9637521" y="1278245"/>
            <a:ext cx="990598" cy="17072360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244C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одзаголовок 1">
            <a:extLst>
              <a:ext uri="{FF2B5EF4-FFF2-40B4-BE49-F238E27FC236}">
                <a16:creationId xmlns="" xmlns:a16="http://schemas.microsoft.com/office/drawing/2014/main" id="{AC8396B0-D61C-F0B6-40AD-27A6932F7C4F}"/>
              </a:ext>
            </a:extLst>
          </p:cNvPr>
          <p:cNvSpPr txBox="1">
            <a:spLocks/>
          </p:cNvSpPr>
          <p:nvPr/>
        </p:nvSpPr>
        <p:spPr>
          <a:xfrm>
            <a:off x="5038031" y="2436948"/>
            <a:ext cx="6069751" cy="80965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buNone/>
            </a:pPr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  <a:latin typeface="Muller Bold" pitchFamily="2" charset="-52"/>
            </a:endParaRPr>
          </a:p>
        </p:txBody>
      </p:sp>
      <p:sp>
        <p:nvSpPr>
          <p:cNvPr id="35" name="Подзаголовок 1">
            <a:extLst>
              <a:ext uri="{FF2B5EF4-FFF2-40B4-BE49-F238E27FC236}">
                <a16:creationId xmlns="" xmlns:a16="http://schemas.microsoft.com/office/drawing/2014/main" id="{F9843B15-695D-4637-E4A4-928EC25E5D42}"/>
              </a:ext>
            </a:extLst>
          </p:cNvPr>
          <p:cNvSpPr txBox="1">
            <a:spLocks/>
          </p:cNvSpPr>
          <p:nvPr/>
        </p:nvSpPr>
        <p:spPr>
          <a:xfrm>
            <a:off x="5473316" y="4994921"/>
            <a:ext cx="7341367" cy="116565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t"/>
            <a:endParaRPr lang="ru-RU" sz="2200" dirty="0">
              <a:solidFill>
                <a:schemeClr val="tx1">
                  <a:lumMod val="65000"/>
                  <a:lumOff val="35000"/>
                </a:schemeClr>
              </a:solidFill>
              <a:latin typeface="Muller Bold" pitchFamily="2" charset="-52"/>
            </a:endParaRPr>
          </a:p>
        </p:txBody>
      </p:sp>
      <p:sp>
        <p:nvSpPr>
          <p:cNvPr id="36" name="Подзаголовок 1">
            <a:extLst>
              <a:ext uri="{FF2B5EF4-FFF2-40B4-BE49-F238E27FC236}">
                <a16:creationId xmlns="" xmlns:a16="http://schemas.microsoft.com/office/drawing/2014/main" id="{AED4F593-2125-7442-27C2-2D56D1D59C9B}"/>
              </a:ext>
            </a:extLst>
          </p:cNvPr>
          <p:cNvSpPr txBox="1">
            <a:spLocks/>
          </p:cNvSpPr>
          <p:nvPr/>
        </p:nvSpPr>
        <p:spPr>
          <a:xfrm>
            <a:off x="5356233" y="3851526"/>
            <a:ext cx="7346463" cy="1000127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schemeClr val="tx1">
                  <a:lumMod val="65000"/>
                  <a:lumOff val="35000"/>
                </a:schemeClr>
              </a:solidFill>
              <a:latin typeface="Muller Bold" pitchFamily="2" charset="-52"/>
            </a:endParaRPr>
          </a:p>
        </p:txBody>
      </p:sp>
      <p:sp>
        <p:nvSpPr>
          <p:cNvPr id="37" name="Подзаголовок 1">
            <a:extLst>
              <a:ext uri="{FF2B5EF4-FFF2-40B4-BE49-F238E27FC236}">
                <a16:creationId xmlns="" xmlns:a16="http://schemas.microsoft.com/office/drawing/2014/main" id="{9062FA1C-6E2E-A5D0-A2FF-4FA65937943B}"/>
              </a:ext>
            </a:extLst>
          </p:cNvPr>
          <p:cNvSpPr txBox="1">
            <a:spLocks/>
          </p:cNvSpPr>
          <p:nvPr/>
        </p:nvSpPr>
        <p:spPr>
          <a:xfrm>
            <a:off x="5494361" y="7793470"/>
            <a:ext cx="5964794" cy="87724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t"/>
            <a:endParaRPr lang="ru-RU" dirty="0">
              <a:solidFill>
                <a:schemeClr val="tx1">
                  <a:lumMod val="65000"/>
                  <a:lumOff val="35000"/>
                </a:schemeClr>
              </a:solidFill>
              <a:latin typeface="Muller Bold" pitchFamily="2" charset="-52"/>
            </a:endParaRPr>
          </a:p>
        </p:txBody>
      </p:sp>
      <p:sp>
        <p:nvSpPr>
          <p:cNvPr id="2" name="Прямоугольник с двумя скругленными противолежащими углами 42">
            <a:extLst>
              <a:ext uri="{FF2B5EF4-FFF2-40B4-BE49-F238E27FC236}">
                <a16:creationId xmlns="" xmlns:a16="http://schemas.microsoft.com/office/drawing/2014/main" id="{4D0EF2DF-8B12-91BF-C2D0-23C18A3FCAA5}"/>
              </a:ext>
            </a:extLst>
          </p:cNvPr>
          <p:cNvSpPr/>
          <p:nvPr/>
        </p:nvSpPr>
        <p:spPr>
          <a:xfrm flipH="1">
            <a:off x="873687" y="2019300"/>
            <a:ext cx="16118912" cy="5424107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2496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sz="3600" dirty="0" smtClean="0">
                <a:solidFill>
                  <a:schemeClr val="bg1"/>
                </a:solidFill>
                <a:latin typeface="Muller Bold" pitchFamily="2" charset="-52"/>
              </a:rPr>
              <a:t>4. Для </a:t>
            </a:r>
            <a:r>
              <a:rPr lang="ru-RU" sz="3600" dirty="0">
                <a:solidFill>
                  <a:schemeClr val="bg1"/>
                </a:solidFill>
                <a:latin typeface="Muller Bold" pitchFamily="2" charset="-52"/>
              </a:rPr>
              <a:t>перехода на ступень обучения СПО нужно ли проходить ПМПК обучающемуся с ОВЗ, который по окончании школы получит с аттестат? </a:t>
            </a:r>
          </a:p>
        </p:txBody>
      </p:sp>
    </p:spTree>
    <p:extLst>
      <p:ext uri="{BB962C8B-B14F-4D97-AF65-F5344CB8AC3E}">
        <p14:creationId xmlns:p14="http://schemas.microsoft.com/office/powerpoint/2010/main" val="3044054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E05D4226-F483-EA2B-E1A0-427C6A2937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1">
            <a:extLst>
              <a:ext uri="{FF2B5EF4-FFF2-40B4-BE49-F238E27FC236}">
                <a16:creationId xmlns="" xmlns:a16="http://schemas.microsoft.com/office/drawing/2014/main" id="{A3CA0B95-7410-6B52-8BF1-0A9E32818152}"/>
              </a:ext>
            </a:extLst>
          </p:cNvPr>
          <p:cNvSpPr txBox="1">
            <a:spLocks/>
          </p:cNvSpPr>
          <p:nvPr/>
        </p:nvSpPr>
        <p:spPr>
          <a:xfrm>
            <a:off x="774701" y="1245895"/>
            <a:ext cx="12973812" cy="109835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3600" b="1" dirty="0">
              <a:solidFill>
                <a:srgbClr val="244C76"/>
              </a:solidFill>
              <a:latin typeface="Muller Bold" pitchFamily="2" charset="-52"/>
              <a:cs typeface="Times New Roman" panose="02020603050405020304" pitchFamily="18" charset="0"/>
            </a:endParaRPr>
          </a:p>
        </p:txBody>
      </p:sp>
      <p:sp>
        <p:nvSpPr>
          <p:cNvPr id="18" name="Заголовок 1">
            <a:extLst>
              <a:ext uri="{FF2B5EF4-FFF2-40B4-BE49-F238E27FC236}">
                <a16:creationId xmlns="" xmlns:a16="http://schemas.microsoft.com/office/drawing/2014/main" id="{E47348D9-03B6-E45B-A561-E9F6CF270B39}"/>
              </a:ext>
            </a:extLst>
          </p:cNvPr>
          <p:cNvSpPr txBox="1">
            <a:spLocks/>
          </p:cNvSpPr>
          <p:nvPr/>
        </p:nvSpPr>
        <p:spPr>
          <a:xfrm rot="5400000" flipV="1">
            <a:off x="10323894" y="3415506"/>
            <a:ext cx="2133601" cy="137066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5000" b="1" dirty="0">
                <a:solidFill>
                  <a:srgbClr val="244C76"/>
                </a:solidFill>
                <a:ea typeface="+mn-ea"/>
                <a:cs typeface="Times New Roman" panose="02020603050405020304" pitchFamily="18" charset="0"/>
              </a:rPr>
              <a:t>...</a:t>
            </a:r>
          </a:p>
        </p:txBody>
      </p:sp>
      <p:sp>
        <p:nvSpPr>
          <p:cNvPr id="19" name="Заголовок 1">
            <a:extLst>
              <a:ext uri="{FF2B5EF4-FFF2-40B4-BE49-F238E27FC236}">
                <a16:creationId xmlns="" xmlns:a16="http://schemas.microsoft.com/office/drawing/2014/main" id="{BAD5C4CD-8CA2-5968-B6E6-8D9346C5F34B}"/>
              </a:ext>
            </a:extLst>
          </p:cNvPr>
          <p:cNvSpPr txBox="1">
            <a:spLocks/>
          </p:cNvSpPr>
          <p:nvPr/>
        </p:nvSpPr>
        <p:spPr>
          <a:xfrm flipV="1">
            <a:off x="13443693" y="5774397"/>
            <a:ext cx="2133601" cy="137066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5000" b="1" dirty="0">
                <a:solidFill>
                  <a:srgbClr val="2496D2"/>
                </a:solidFill>
                <a:ea typeface="+mn-ea"/>
                <a:cs typeface="Times New Roman" panose="02020603050405020304" pitchFamily="18" charset="0"/>
              </a:rPr>
              <a:t>...</a:t>
            </a:r>
          </a:p>
        </p:txBody>
      </p:sp>
      <p:sp>
        <p:nvSpPr>
          <p:cNvPr id="20" name="Заголовок 1">
            <a:extLst>
              <a:ext uri="{FF2B5EF4-FFF2-40B4-BE49-F238E27FC236}">
                <a16:creationId xmlns="" xmlns:a16="http://schemas.microsoft.com/office/drawing/2014/main" id="{A5C6059A-B151-2053-A90C-E1F74E6D18F3}"/>
              </a:ext>
            </a:extLst>
          </p:cNvPr>
          <p:cNvSpPr txBox="1">
            <a:spLocks/>
          </p:cNvSpPr>
          <p:nvPr/>
        </p:nvSpPr>
        <p:spPr>
          <a:xfrm flipV="1">
            <a:off x="11614912" y="3029488"/>
            <a:ext cx="2133601" cy="137066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5000" b="1" dirty="0">
                <a:solidFill>
                  <a:srgbClr val="244C76"/>
                </a:solidFill>
                <a:ea typeface="+mn-ea"/>
                <a:cs typeface="Times New Roman" panose="02020603050405020304" pitchFamily="18" charset="0"/>
              </a:rPr>
              <a:t>...</a:t>
            </a:r>
          </a:p>
        </p:txBody>
      </p:sp>
      <p:sp>
        <p:nvSpPr>
          <p:cNvPr id="27" name="Прямоугольник с двумя скругленными соседними углами 26">
            <a:extLst>
              <a:ext uri="{FF2B5EF4-FFF2-40B4-BE49-F238E27FC236}">
                <a16:creationId xmlns="" xmlns:a16="http://schemas.microsoft.com/office/drawing/2014/main" id="{AB214D2A-F8CA-A5CD-3D88-6803B0486ED5}"/>
              </a:ext>
            </a:extLst>
          </p:cNvPr>
          <p:cNvSpPr/>
          <p:nvPr/>
        </p:nvSpPr>
        <p:spPr>
          <a:xfrm rot="10800000">
            <a:off x="0" y="-2"/>
            <a:ext cx="18288000" cy="311331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2496D2"/>
          </a:solidFill>
          <a:ln>
            <a:solidFill>
              <a:srgbClr val="2496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с двумя скругленными противолежащими углами 27">
            <a:extLst>
              <a:ext uri="{FF2B5EF4-FFF2-40B4-BE49-F238E27FC236}">
                <a16:creationId xmlns="" xmlns:a16="http://schemas.microsoft.com/office/drawing/2014/main" id="{CF7CA4CA-E10B-FD74-7885-1E874C79A110}"/>
              </a:ext>
            </a:extLst>
          </p:cNvPr>
          <p:cNvSpPr/>
          <p:nvPr/>
        </p:nvSpPr>
        <p:spPr>
          <a:xfrm rot="5400000" flipH="1">
            <a:off x="9637521" y="1278245"/>
            <a:ext cx="990598" cy="17072360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244C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одзаголовок 1">
            <a:extLst>
              <a:ext uri="{FF2B5EF4-FFF2-40B4-BE49-F238E27FC236}">
                <a16:creationId xmlns="" xmlns:a16="http://schemas.microsoft.com/office/drawing/2014/main" id="{AC8396B0-D61C-F0B6-40AD-27A6932F7C4F}"/>
              </a:ext>
            </a:extLst>
          </p:cNvPr>
          <p:cNvSpPr txBox="1">
            <a:spLocks/>
          </p:cNvSpPr>
          <p:nvPr/>
        </p:nvSpPr>
        <p:spPr>
          <a:xfrm>
            <a:off x="5038031" y="2436948"/>
            <a:ext cx="6069751" cy="80965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buNone/>
            </a:pPr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  <a:latin typeface="Muller Bold" pitchFamily="2" charset="-52"/>
            </a:endParaRPr>
          </a:p>
        </p:txBody>
      </p:sp>
      <p:sp>
        <p:nvSpPr>
          <p:cNvPr id="35" name="Подзаголовок 1">
            <a:extLst>
              <a:ext uri="{FF2B5EF4-FFF2-40B4-BE49-F238E27FC236}">
                <a16:creationId xmlns="" xmlns:a16="http://schemas.microsoft.com/office/drawing/2014/main" id="{F9843B15-695D-4637-E4A4-928EC25E5D42}"/>
              </a:ext>
            </a:extLst>
          </p:cNvPr>
          <p:cNvSpPr txBox="1">
            <a:spLocks/>
          </p:cNvSpPr>
          <p:nvPr/>
        </p:nvSpPr>
        <p:spPr>
          <a:xfrm>
            <a:off x="5473316" y="4994921"/>
            <a:ext cx="7341367" cy="116565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t"/>
            <a:endParaRPr lang="ru-RU" sz="2200" dirty="0">
              <a:solidFill>
                <a:schemeClr val="tx1">
                  <a:lumMod val="65000"/>
                  <a:lumOff val="35000"/>
                </a:schemeClr>
              </a:solidFill>
              <a:latin typeface="Muller Bold" pitchFamily="2" charset="-52"/>
            </a:endParaRPr>
          </a:p>
        </p:txBody>
      </p:sp>
      <p:sp>
        <p:nvSpPr>
          <p:cNvPr id="36" name="Подзаголовок 1">
            <a:extLst>
              <a:ext uri="{FF2B5EF4-FFF2-40B4-BE49-F238E27FC236}">
                <a16:creationId xmlns="" xmlns:a16="http://schemas.microsoft.com/office/drawing/2014/main" id="{AED4F593-2125-7442-27C2-2D56D1D59C9B}"/>
              </a:ext>
            </a:extLst>
          </p:cNvPr>
          <p:cNvSpPr txBox="1">
            <a:spLocks/>
          </p:cNvSpPr>
          <p:nvPr/>
        </p:nvSpPr>
        <p:spPr>
          <a:xfrm>
            <a:off x="5356233" y="3851526"/>
            <a:ext cx="7346463" cy="1000127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schemeClr val="tx1">
                  <a:lumMod val="65000"/>
                  <a:lumOff val="35000"/>
                </a:schemeClr>
              </a:solidFill>
              <a:latin typeface="Muller Bold" pitchFamily="2" charset="-52"/>
            </a:endParaRPr>
          </a:p>
        </p:txBody>
      </p:sp>
      <p:sp>
        <p:nvSpPr>
          <p:cNvPr id="37" name="Подзаголовок 1">
            <a:extLst>
              <a:ext uri="{FF2B5EF4-FFF2-40B4-BE49-F238E27FC236}">
                <a16:creationId xmlns="" xmlns:a16="http://schemas.microsoft.com/office/drawing/2014/main" id="{9062FA1C-6E2E-A5D0-A2FF-4FA65937943B}"/>
              </a:ext>
            </a:extLst>
          </p:cNvPr>
          <p:cNvSpPr txBox="1">
            <a:spLocks/>
          </p:cNvSpPr>
          <p:nvPr/>
        </p:nvSpPr>
        <p:spPr>
          <a:xfrm>
            <a:off x="5494361" y="7793470"/>
            <a:ext cx="5964794" cy="87724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t"/>
            <a:endParaRPr lang="ru-RU" dirty="0">
              <a:solidFill>
                <a:schemeClr val="tx1">
                  <a:lumMod val="65000"/>
                  <a:lumOff val="35000"/>
                </a:schemeClr>
              </a:solidFill>
              <a:latin typeface="Muller Bold" pitchFamily="2" charset="-52"/>
            </a:endParaRPr>
          </a:p>
        </p:txBody>
      </p:sp>
      <p:sp>
        <p:nvSpPr>
          <p:cNvPr id="2" name="Прямоугольник с двумя скругленными противолежащими углами 42">
            <a:extLst>
              <a:ext uri="{FF2B5EF4-FFF2-40B4-BE49-F238E27FC236}">
                <a16:creationId xmlns="" xmlns:a16="http://schemas.microsoft.com/office/drawing/2014/main" id="{4D0EF2DF-8B12-91BF-C2D0-23C18A3FCAA5}"/>
              </a:ext>
            </a:extLst>
          </p:cNvPr>
          <p:cNvSpPr/>
          <p:nvPr/>
        </p:nvSpPr>
        <p:spPr>
          <a:xfrm flipH="1">
            <a:off x="873687" y="2019300"/>
            <a:ext cx="16118912" cy="5424107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2496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sz="3600" dirty="0" smtClean="0">
                <a:latin typeface="Muller Bold" pitchFamily="2" charset="-52"/>
              </a:rPr>
              <a:t>5. Что </a:t>
            </a:r>
            <a:r>
              <a:rPr lang="ru-RU" sz="3600" dirty="0">
                <a:latin typeface="Muller Bold" pitchFamily="2" charset="-52"/>
              </a:rPr>
              <a:t>дает заключение ПМПК при поступлении на программы СПО? </a:t>
            </a:r>
          </a:p>
        </p:txBody>
      </p:sp>
    </p:spTree>
    <p:extLst>
      <p:ext uri="{BB962C8B-B14F-4D97-AF65-F5344CB8AC3E}">
        <p14:creationId xmlns:p14="http://schemas.microsoft.com/office/powerpoint/2010/main" val="3044054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E05D4226-F483-EA2B-E1A0-427C6A2937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1">
            <a:extLst>
              <a:ext uri="{FF2B5EF4-FFF2-40B4-BE49-F238E27FC236}">
                <a16:creationId xmlns="" xmlns:a16="http://schemas.microsoft.com/office/drawing/2014/main" id="{A3CA0B95-7410-6B52-8BF1-0A9E32818152}"/>
              </a:ext>
            </a:extLst>
          </p:cNvPr>
          <p:cNvSpPr txBox="1">
            <a:spLocks/>
          </p:cNvSpPr>
          <p:nvPr/>
        </p:nvSpPr>
        <p:spPr>
          <a:xfrm>
            <a:off x="774701" y="1245895"/>
            <a:ext cx="12973812" cy="109835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3600" b="1" dirty="0">
              <a:solidFill>
                <a:srgbClr val="244C76"/>
              </a:solidFill>
              <a:latin typeface="Muller Bold" pitchFamily="2" charset="-52"/>
              <a:cs typeface="Times New Roman" panose="02020603050405020304" pitchFamily="18" charset="0"/>
            </a:endParaRPr>
          </a:p>
        </p:txBody>
      </p:sp>
      <p:sp>
        <p:nvSpPr>
          <p:cNvPr id="18" name="Заголовок 1">
            <a:extLst>
              <a:ext uri="{FF2B5EF4-FFF2-40B4-BE49-F238E27FC236}">
                <a16:creationId xmlns="" xmlns:a16="http://schemas.microsoft.com/office/drawing/2014/main" id="{E47348D9-03B6-E45B-A561-E9F6CF270B39}"/>
              </a:ext>
            </a:extLst>
          </p:cNvPr>
          <p:cNvSpPr txBox="1">
            <a:spLocks/>
          </p:cNvSpPr>
          <p:nvPr/>
        </p:nvSpPr>
        <p:spPr>
          <a:xfrm rot="5400000" flipV="1">
            <a:off x="10323894" y="3415506"/>
            <a:ext cx="2133601" cy="137066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5000" b="1" dirty="0">
                <a:solidFill>
                  <a:srgbClr val="244C76"/>
                </a:solidFill>
                <a:ea typeface="+mn-ea"/>
                <a:cs typeface="Times New Roman" panose="02020603050405020304" pitchFamily="18" charset="0"/>
              </a:rPr>
              <a:t>...</a:t>
            </a:r>
          </a:p>
        </p:txBody>
      </p:sp>
      <p:sp>
        <p:nvSpPr>
          <p:cNvPr id="19" name="Заголовок 1">
            <a:extLst>
              <a:ext uri="{FF2B5EF4-FFF2-40B4-BE49-F238E27FC236}">
                <a16:creationId xmlns="" xmlns:a16="http://schemas.microsoft.com/office/drawing/2014/main" id="{BAD5C4CD-8CA2-5968-B6E6-8D9346C5F34B}"/>
              </a:ext>
            </a:extLst>
          </p:cNvPr>
          <p:cNvSpPr txBox="1">
            <a:spLocks/>
          </p:cNvSpPr>
          <p:nvPr/>
        </p:nvSpPr>
        <p:spPr>
          <a:xfrm flipV="1">
            <a:off x="13443693" y="5774397"/>
            <a:ext cx="2133601" cy="137066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5000" b="1" dirty="0">
                <a:solidFill>
                  <a:srgbClr val="2496D2"/>
                </a:solidFill>
                <a:ea typeface="+mn-ea"/>
                <a:cs typeface="Times New Roman" panose="02020603050405020304" pitchFamily="18" charset="0"/>
              </a:rPr>
              <a:t>...</a:t>
            </a:r>
          </a:p>
        </p:txBody>
      </p:sp>
      <p:sp>
        <p:nvSpPr>
          <p:cNvPr id="20" name="Заголовок 1">
            <a:extLst>
              <a:ext uri="{FF2B5EF4-FFF2-40B4-BE49-F238E27FC236}">
                <a16:creationId xmlns="" xmlns:a16="http://schemas.microsoft.com/office/drawing/2014/main" id="{A5C6059A-B151-2053-A90C-E1F74E6D18F3}"/>
              </a:ext>
            </a:extLst>
          </p:cNvPr>
          <p:cNvSpPr txBox="1">
            <a:spLocks/>
          </p:cNvSpPr>
          <p:nvPr/>
        </p:nvSpPr>
        <p:spPr>
          <a:xfrm flipV="1">
            <a:off x="11614912" y="3029488"/>
            <a:ext cx="2133601" cy="137066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5000" b="1" dirty="0">
                <a:solidFill>
                  <a:srgbClr val="244C76"/>
                </a:solidFill>
                <a:ea typeface="+mn-ea"/>
                <a:cs typeface="Times New Roman" panose="02020603050405020304" pitchFamily="18" charset="0"/>
              </a:rPr>
              <a:t>...</a:t>
            </a:r>
          </a:p>
        </p:txBody>
      </p:sp>
      <p:sp>
        <p:nvSpPr>
          <p:cNvPr id="27" name="Прямоугольник с двумя скругленными соседними углами 26">
            <a:extLst>
              <a:ext uri="{FF2B5EF4-FFF2-40B4-BE49-F238E27FC236}">
                <a16:creationId xmlns="" xmlns:a16="http://schemas.microsoft.com/office/drawing/2014/main" id="{AB214D2A-F8CA-A5CD-3D88-6803B0486ED5}"/>
              </a:ext>
            </a:extLst>
          </p:cNvPr>
          <p:cNvSpPr/>
          <p:nvPr/>
        </p:nvSpPr>
        <p:spPr>
          <a:xfrm rot="10800000">
            <a:off x="0" y="-2"/>
            <a:ext cx="18288000" cy="311331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2496D2"/>
          </a:solidFill>
          <a:ln>
            <a:solidFill>
              <a:srgbClr val="2496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с двумя скругленными противолежащими углами 27">
            <a:extLst>
              <a:ext uri="{FF2B5EF4-FFF2-40B4-BE49-F238E27FC236}">
                <a16:creationId xmlns="" xmlns:a16="http://schemas.microsoft.com/office/drawing/2014/main" id="{CF7CA4CA-E10B-FD74-7885-1E874C79A110}"/>
              </a:ext>
            </a:extLst>
          </p:cNvPr>
          <p:cNvSpPr/>
          <p:nvPr/>
        </p:nvSpPr>
        <p:spPr>
          <a:xfrm rot="5400000" flipH="1">
            <a:off x="9637521" y="1278245"/>
            <a:ext cx="990598" cy="17072360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244C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одзаголовок 1">
            <a:extLst>
              <a:ext uri="{FF2B5EF4-FFF2-40B4-BE49-F238E27FC236}">
                <a16:creationId xmlns="" xmlns:a16="http://schemas.microsoft.com/office/drawing/2014/main" id="{AC8396B0-D61C-F0B6-40AD-27A6932F7C4F}"/>
              </a:ext>
            </a:extLst>
          </p:cNvPr>
          <p:cNvSpPr txBox="1">
            <a:spLocks/>
          </p:cNvSpPr>
          <p:nvPr/>
        </p:nvSpPr>
        <p:spPr>
          <a:xfrm>
            <a:off x="5038031" y="2436948"/>
            <a:ext cx="6069751" cy="80965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buNone/>
            </a:pPr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  <a:latin typeface="Muller Bold" pitchFamily="2" charset="-52"/>
            </a:endParaRPr>
          </a:p>
        </p:txBody>
      </p:sp>
      <p:sp>
        <p:nvSpPr>
          <p:cNvPr id="35" name="Подзаголовок 1">
            <a:extLst>
              <a:ext uri="{FF2B5EF4-FFF2-40B4-BE49-F238E27FC236}">
                <a16:creationId xmlns="" xmlns:a16="http://schemas.microsoft.com/office/drawing/2014/main" id="{F9843B15-695D-4637-E4A4-928EC25E5D42}"/>
              </a:ext>
            </a:extLst>
          </p:cNvPr>
          <p:cNvSpPr txBox="1">
            <a:spLocks/>
          </p:cNvSpPr>
          <p:nvPr/>
        </p:nvSpPr>
        <p:spPr>
          <a:xfrm>
            <a:off x="5473316" y="4994921"/>
            <a:ext cx="7341367" cy="116565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t"/>
            <a:endParaRPr lang="ru-RU" sz="2200" dirty="0">
              <a:solidFill>
                <a:schemeClr val="tx1">
                  <a:lumMod val="65000"/>
                  <a:lumOff val="35000"/>
                </a:schemeClr>
              </a:solidFill>
              <a:latin typeface="Muller Bold" pitchFamily="2" charset="-52"/>
            </a:endParaRPr>
          </a:p>
        </p:txBody>
      </p:sp>
      <p:sp>
        <p:nvSpPr>
          <p:cNvPr id="36" name="Подзаголовок 1">
            <a:extLst>
              <a:ext uri="{FF2B5EF4-FFF2-40B4-BE49-F238E27FC236}">
                <a16:creationId xmlns="" xmlns:a16="http://schemas.microsoft.com/office/drawing/2014/main" id="{AED4F593-2125-7442-27C2-2D56D1D59C9B}"/>
              </a:ext>
            </a:extLst>
          </p:cNvPr>
          <p:cNvSpPr txBox="1">
            <a:spLocks/>
          </p:cNvSpPr>
          <p:nvPr/>
        </p:nvSpPr>
        <p:spPr>
          <a:xfrm>
            <a:off x="5356233" y="3851526"/>
            <a:ext cx="7346463" cy="1000127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schemeClr val="tx1">
                  <a:lumMod val="65000"/>
                  <a:lumOff val="35000"/>
                </a:schemeClr>
              </a:solidFill>
              <a:latin typeface="Muller Bold" pitchFamily="2" charset="-52"/>
            </a:endParaRPr>
          </a:p>
        </p:txBody>
      </p:sp>
      <p:sp>
        <p:nvSpPr>
          <p:cNvPr id="37" name="Подзаголовок 1">
            <a:extLst>
              <a:ext uri="{FF2B5EF4-FFF2-40B4-BE49-F238E27FC236}">
                <a16:creationId xmlns="" xmlns:a16="http://schemas.microsoft.com/office/drawing/2014/main" id="{9062FA1C-6E2E-A5D0-A2FF-4FA65937943B}"/>
              </a:ext>
            </a:extLst>
          </p:cNvPr>
          <p:cNvSpPr txBox="1">
            <a:spLocks/>
          </p:cNvSpPr>
          <p:nvPr/>
        </p:nvSpPr>
        <p:spPr>
          <a:xfrm>
            <a:off x="5494361" y="7793470"/>
            <a:ext cx="5964794" cy="87724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t"/>
            <a:endParaRPr lang="ru-RU" dirty="0">
              <a:solidFill>
                <a:schemeClr val="tx1">
                  <a:lumMod val="65000"/>
                  <a:lumOff val="35000"/>
                </a:schemeClr>
              </a:solidFill>
              <a:latin typeface="Muller Bold" pitchFamily="2" charset="-52"/>
            </a:endParaRPr>
          </a:p>
        </p:txBody>
      </p:sp>
      <p:sp>
        <p:nvSpPr>
          <p:cNvPr id="2" name="Прямоугольник с двумя скругленными противолежащими углами 42">
            <a:extLst>
              <a:ext uri="{FF2B5EF4-FFF2-40B4-BE49-F238E27FC236}">
                <a16:creationId xmlns="" xmlns:a16="http://schemas.microsoft.com/office/drawing/2014/main" id="{4D0EF2DF-8B12-91BF-C2D0-23C18A3FCAA5}"/>
              </a:ext>
            </a:extLst>
          </p:cNvPr>
          <p:cNvSpPr/>
          <p:nvPr/>
        </p:nvSpPr>
        <p:spPr>
          <a:xfrm flipH="1">
            <a:off x="873687" y="2019300"/>
            <a:ext cx="16118912" cy="5424107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2496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sz="3600" dirty="0" smtClean="0">
                <a:latin typeface="Muller Bold" pitchFamily="2" charset="-52"/>
              </a:rPr>
              <a:t>6. Как </a:t>
            </a:r>
            <a:r>
              <a:rPr lang="ru-RU" sz="3600" dirty="0">
                <a:latin typeface="Muller Bold" pitchFamily="2" charset="-52"/>
              </a:rPr>
              <a:t>получить при поступлении в ВУЗ квоту на специальные условия для людей с ОВЗ. Требуется ли ПМПК? </a:t>
            </a:r>
          </a:p>
        </p:txBody>
      </p:sp>
    </p:spTree>
    <p:extLst>
      <p:ext uri="{BB962C8B-B14F-4D97-AF65-F5344CB8AC3E}">
        <p14:creationId xmlns:p14="http://schemas.microsoft.com/office/powerpoint/2010/main" val="3044054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E05D4226-F483-EA2B-E1A0-427C6A2937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1">
            <a:extLst>
              <a:ext uri="{FF2B5EF4-FFF2-40B4-BE49-F238E27FC236}">
                <a16:creationId xmlns="" xmlns:a16="http://schemas.microsoft.com/office/drawing/2014/main" id="{A3CA0B95-7410-6B52-8BF1-0A9E32818152}"/>
              </a:ext>
            </a:extLst>
          </p:cNvPr>
          <p:cNvSpPr txBox="1">
            <a:spLocks/>
          </p:cNvSpPr>
          <p:nvPr/>
        </p:nvSpPr>
        <p:spPr>
          <a:xfrm>
            <a:off x="774701" y="1245895"/>
            <a:ext cx="12973812" cy="109835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3600" b="1" dirty="0">
              <a:solidFill>
                <a:srgbClr val="244C76"/>
              </a:solidFill>
              <a:latin typeface="Muller Bold" pitchFamily="2" charset="-52"/>
              <a:cs typeface="Times New Roman" panose="02020603050405020304" pitchFamily="18" charset="0"/>
            </a:endParaRPr>
          </a:p>
        </p:txBody>
      </p:sp>
      <p:sp>
        <p:nvSpPr>
          <p:cNvPr id="18" name="Заголовок 1">
            <a:extLst>
              <a:ext uri="{FF2B5EF4-FFF2-40B4-BE49-F238E27FC236}">
                <a16:creationId xmlns="" xmlns:a16="http://schemas.microsoft.com/office/drawing/2014/main" id="{E47348D9-03B6-E45B-A561-E9F6CF270B39}"/>
              </a:ext>
            </a:extLst>
          </p:cNvPr>
          <p:cNvSpPr txBox="1">
            <a:spLocks/>
          </p:cNvSpPr>
          <p:nvPr/>
        </p:nvSpPr>
        <p:spPr>
          <a:xfrm rot="5400000" flipV="1">
            <a:off x="10323894" y="3415506"/>
            <a:ext cx="2133601" cy="137066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5000" b="1" dirty="0">
                <a:solidFill>
                  <a:srgbClr val="244C76"/>
                </a:solidFill>
                <a:ea typeface="+mn-ea"/>
                <a:cs typeface="Times New Roman" panose="02020603050405020304" pitchFamily="18" charset="0"/>
              </a:rPr>
              <a:t>...</a:t>
            </a:r>
          </a:p>
        </p:txBody>
      </p:sp>
      <p:sp>
        <p:nvSpPr>
          <p:cNvPr id="19" name="Заголовок 1">
            <a:extLst>
              <a:ext uri="{FF2B5EF4-FFF2-40B4-BE49-F238E27FC236}">
                <a16:creationId xmlns="" xmlns:a16="http://schemas.microsoft.com/office/drawing/2014/main" id="{BAD5C4CD-8CA2-5968-B6E6-8D9346C5F34B}"/>
              </a:ext>
            </a:extLst>
          </p:cNvPr>
          <p:cNvSpPr txBox="1">
            <a:spLocks/>
          </p:cNvSpPr>
          <p:nvPr/>
        </p:nvSpPr>
        <p:spPr>
          <a:xfrm flipV="1">
            <a:off x="13443693" y="5774397"/>
            <a:ext cx="2133601" cy="137066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5000" b="1" dirty="0">
                <a:solidFill>
                  <a:srgbClr val="2496D2"/>
                </a:solidFill>
                <a:ea typeface="+mn-ea"/>
                <a:cs typeface="Times New Roman" panose="02020603050405020304" pitchFamily="18" charset="0"/>
              </a:rPr>
              <a:t>...</a:t>
            </a:r>
          </a:p>
        </p:txBody>
      </p:sp>
      <p:sp>
        <p:nvSpPr>
          <p:cNvPr id="20" name="Заголовок 1">
            <a:extLst>
              <a:ext uri="{FF2B5EF4-FFF2-40B4-BE49-F238E27FC236}">
                <a16:creationId xmlns="" xmlns:a16="http://schemas.microsoft.com/office/drawing/2014/main" id="{A5C6059A-B151-2053-A90C-E1F74E6D18F3}"/>
              </a:ext>
            </a:extLst>
          </p:cNvPr>
          <p:cNvSpPr txBox="1">
            <a:spLocks/>
          </p:cNvSpPr>
          <p:nvPr/>
        </p:nvSpPr>
        <p:spPr>
          <a:xfrm flipV="1">
            <a:off x="11614912" y="3029488"/>
            <a:ext cx="2133601" cy="137066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5000" b="1" dirty="0">
                <a:solidFill>
                  <a:srgbClr val="244C76"/>
                </a:solidFill>
                <a:ea typeface="+mn-ea"/>
                <a:cs typeface="Times New Roman" panose="02020603050405020304" pitchFamily="18" charset="0"/>
              </a:rPr>
              <a:t>...</a:t>
            </a:r>
          </a:p>
        </p:txBody>
      </p:sp>
      <p:sp>
        <p:nvSpPr>
          <p:cNvPr id="27" name="Прямоугольник с двумя скругленными соседними углами 26">
            <a:extLst>
              <a:ext uri="{FF2B5EF4-FFF2-40B4-BE49-F238E27FC236}">
                <a16:creationId xmlns="" xmlns:a16="http://schemas.microsoft.com/office/drawing/2014/main" id="{AB214D2A-F8CA-A5CD-3D88-6803B0486ED5}"/>
              </a:ext>
            </a:extLst>
          </p:cNvPr>
          <p:cNvSpPr/>
          <p:nvPr/>
        </p:nvSpPr>
        <p:spPr>
          <a:xfrm rot="10800000">
            <a:off x="0" y="-2"/>
            <a:ext cx="18288000" cy="311331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2496D2"/>
          </a:solidFill>
          <a:ln>
            <a:solidFill>
              <a:srgbClr val="2496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с двумя скругленными противолежащими углами 27">
            <a:extLst>
              <a:ext uri="{FF2B5EF4-FFF2-40B4-BE49-F238E27FC236}">
                <a16:creationId xmlns="" xmlns:a16="http://schemas.microsoft.com/office/drawing/2014/main" id="{CF7CA4CA-E10B-FD74-7885-1E874C79A110}"/>
              </a:ext>
            </a:extLst>
          </p:cNvPr>
          <p:cNvSpPr/>
          <p:nvPr/>
        </p:nvSpPr>
        <p:spPr>
          <a:xfrm rot="5400000" flipH="1">
            <a:off x="9637521" y="1278245"/>
            <a:ext cx="990598" cy="17072360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244C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одзаголовок 1">
            <a:extLst>
              <a:ext uri="{FF2B5EF4-FFF2-40B4-BE49-F238E27FC236}">
                <a16:creationId xmlns="" xmlns:a16="http://schemas.microsoft.com/office/drawing/2014/main" id="{AC8396B0-D61C-F0B6-40AD-27A6932F7C4F}"/>
              </a:ext>
            </a:extLst>
          </p:cNvPr>
          <p:cNvSpPr txBox="1">
            <a:spLocks/>
          </p:cNvSpPr>
          <p:nvPr/>
        </p:nvSpPr>
        <p:spPr>
          <a:xfrm>
            <a:off x="5038031" y="2436948"/>
            <a:ext cx="6069751" cy="80965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buNone/>
            </a:pPr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  <a:latin typeface="Muller Bold" pitchFamily="2" charset="-52"/>
            </a:endParaRPr>
          </a:p>
        </p:txBody>
      </p:sp>
      <p:sp>
        <p:nvSpPr>
          <p:cNvPr id="35" name="Подзаголовок 1">
            <a:extLst>
              <a:ext uri="{FF2B5EF4-FFF2-40B4-BE49-F238E27FC236}">
                <a16:creationId xmlns="" xmlns:a16="http://schemas.microsoft.com/office/drawing/2014/main" id="{F9843B15-695D-4637-E4A4-928EC25E5D42}"/>
              </a:ext>
            </a:extLst>
          </p:cNvPr>
          <p:cNvSpPr txBox="1">
            <a:spLocks/>
          </p:cNvSpPr>
          <p:nvPr/>
        </p:nvSpPr>
        <p:spPr>
          <a:xfrm>
            <a:off x="5473316" y="4994921"/>
            <a:ext cx="7341367" cy="116565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t"/>
            <a:endParaRPr lang="ru-RU" sz="2200" dirty="0">
              <a:solidFill>
                <a:schemeClr val="tx1">
                  <a:lumMod val="65000"/>
                  <a:lumOff val="35000"/>
                </a:schemeClr>
              </a:solidFill>
              <a:latin typeface="Muller Bold" pitchFamily="2" charset="-52"/>
            </a:endParaRPr>
          </a:p>
        </p:txBody>
      </p:sp>
      <p:sp>
        <p:nvSpPr>
          <p:cNvPr id="36" name="Подзаголовок 1">
            <a:extLst>
              <a:ext uri="{FF2B5EF4-FFF2-40B4-BE49-F238E27FC236}">
                <a16:creationId xmlns="" xmlns:a16="http://schemas.microsoft.com/office/drawing/2014/main" id="{AED4F593-2125-7442-27C2-2D56D1D59C9B}"/>
              </a:ext>
            </a:extLst>
          </p:cNvPr>
          <p:cNvSpPr txBox="1">
            <a:spLocks/>
          </p:cNvSpPr>
          <p:nvPr/>
        </p:nvSpPr>
        <p:spPr>
          <a:xfrm>
            <a:off x="5356233" y="3851526"/>
            <a:ext cx="7346463" cy="1000127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schemeClr val="tx1">
                  <a:lumMod val="65000"/>
                  <a:lumOff val="35000"/>
                </a:schemeClr>
              </a:solidFill>
              <a:latin typeface="Muller Bold" pitchFamily="2" charset="-52"/>
            </a:endParaRPr>
          </a:p>
        </p:txBody>
      </p:sp>
      <p:sp>
        <p:nvSpPr>
          <p:cNvPr id="37" name="Подзаголовок 1">
            <a:extLst>
              <a:ext uri="{FF2B5EF4-FFF2-40B4-BE49-F238E27FC236}">
                <a16:creationId xmlns="" xmlns:a16="http://schemas.microsoft.com/office/drawing/2014/main" id="{9062FA1C-6E2E-A5D0-A2FF-4FA65937943B}"/>
              </a:ext>
            </a:extLst>
          </p:cNvPr>
          <p:cNvSpPr txBox="1">
            <a:spLocks/>
          </p:cNvSpPr>
          <p:nvPr/>
        </p:nvSpPr>
        <p:spPr>
          <a:xfrm>
            <a:off x="5494361" y="7793470"/>
            <a:ext cx="5964794" cy="87724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t"/>
            <a:endParaRPr lang="ru-RU" dirty="0">
              <a:solidFill>
                <a:schemeClr val="tx1">
                  <a:lumMod val="65000"/>
                  <a:lumOff val="35000"/>
                </a:schemeClr>
              </a:solidFill>
              <a:latin typeface="Muller Bold" pitchFamily="2" charset="-52"/>
            </a:endParaRPr>
          </a:p>
        </p:txBody>
      </p:sp>
      <p:sp>
        <p:nvSpPr>
          <p:cNvPr id="2" name="Прямоугольник с двумя скругленными противолежащими углами 42">
            <a:extLst>
              <a:ext uri="{FF2B5EF4-FFF2-40B4-BE49-F238E27FC236}">
                <a16:creationId xmlns="" xmlns:a16="http://schemas.microsoft.com/office/drawing/2014/main" id="{4D0EF2DF-8B12-91BF-C2D0-23C18A3FCAA5}"/>
              </a:ext>
            </a:extLst>
          </p:cNvPr>
          <p:cNvSpPr/>
          <p:nvPr/>
        </p:nvSpPr>
        <p:spPr>
          <a:xfrm flipH="1">
            <a:off x="873687" y="2019300"/>
            <a:ext cx="16118912" cy="5424107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2496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sz="3600" dirty="0" smtClean="0">
                <a:latin typeface="Muller Bold" pitchFamily="2" charset="-52"/>
              </a:rPr>
              <a:t>7. Ребенок </a:t>
            </a:r>
            <a:r>
              <a:rPr lang="ru-RU" sz="3600" dirty="0">
                <a:latin typeface="Muller Bold" pitchFamily="2" charset="-52"/>
              </a:rPr>
              <a:t>обучается </a:t>
            </a:r>
            <a:r>
              <a:rPr lang="ru-RU" sz="3600" dirty="0" smtClean="0">
                <a:latin typeface="Muller Bold" pitchFamily="2" charset="-52"/>
              </a:rPr>
              <a:t>по </a:t>
            </a:r>
            <a:r>
              <a:rPr lang="ru-RU" sz="3600" dirty="0">
                <a:latin typeface="Muller Bold" pitchFamily="2" charset="-52"/>
              </a:rPr>
              <a:t>общеобразовательной </a:t>
            </a:r>
            <a:r>
              <a:rPr lang="ru-RU" sz="3600" dirty="0" smtClean="0">
                <a:latin typeface="Muller Bold" pitchFamily="2" charset="-52"/>
              </a:rPr>
              <a:t>программе. В начальной школе, проблем </a:t>
            </a:r>
            <a:r>
              <a:rPr lang="ru-RU" sz="3600" dirty="0">
                <a:latin typeface="Muller Bold" pitchFamily="2" charset="-52"/>
              </a:rPr>
              <a:t>особых с обучением не было. При переходе в основную школу начались двойки. Можно ли в 5 классе первично обратиться в ПМПК для получения АООП 7.1.?</a:t>
            </a:r>
          </a:p>
        </p:txBody>
      </p:sp>
    </p:spTree>
    <p:extLst>
      <p:ext uri="{BB962C8B-B14F-4D97-AF65-F5344CB8AC3E}">
        <p14:creationId xmlns:p14="http://schemas.microsoft.com/office/powerpoint/2010/main" val="3044054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40714" y="1687829"/>
            <a:ext cx="4657725" cy="2693670"/>
          </a:xfrm>
          <a:custGeom>
            <a:avLst/>
            <a:gdLst/>
            <a:ahLst/>
            <a:cxnLst/>
            <a:rect l="l" t="t" r="r" b="b"/>
            <a:pathLst>
              <a:path w="4657725" h="2693670">
                <a:moveTo>
                  <a:pt x="3888206" y="0"/>
                </a:moveTo>
                <a:lnTo>
                  <a:pt x="0" y="0"/>
                </a:lnTo>
                <a:lnTo>
                  <a:pt x="0" y="1924558"/>
                </a:lnTo>
                <a:lnTo>
                  <a:pt x="1512" y="1973202"/>
                </a:lnTo>
                <a:lnTo>
                  <a:pt x="5991" y="2021042"/>
                </a:lnTo>
                <a:lnTo>
                  <a:pt x="13345" y="2067988"/>
                </a:lnTo>
                <a:lnTo>
                  <a:pt x="23484" y="2113948"/>
                </a:lnTo>
                <a:lnTo>
                  <a:pt x="36320" y="2158834"/>
                </a:lnTo>
                <a:lnTo>
                  <a:pt x="51760" y="2202555"/>
                </a:lnTo>
                <a:lnTo>
                  <a:pt x="69717" y="2245021"/>
                </a:lnTo>
                <a:lnTo>
                  <a:pt x="90098" y="2286141"/>
                </a:lnTo>
                <a:lnTo>
                  <a:pt x="112815" y="2325827"/>
                </a:lnTo>
                <a:lnTo>
                  <a:pt x="137778" y="2363988"/>
                </a:lnTo>
                <a:lnTo>
                  <a:pt x="164896" y="2400534"/>
                </a:lnTo>
                <a:lnTo>
                  <a:pt x="194079" y="2435374"/>
                </a:lnTo>
                <a:lnTo>
                  <a:pt x="225237" y="2468419"/>
                </a:lnTo>
                <a:lnTo>
                  <a:pt x="258281" y="2499579"/>
                </a:lnTo>
                <a:lnTo>
                  <a:pt x="293120" y="2528764"/>
                </a:lnTo>
                <a:lnTo>
                  <a:pt x="329664" y="2555883"/>
                </a:lnTo>
                <a:lnTo>
                  <a:pt x="367823" y="2580847"/>
                </a:lnTo>
                <a:lnTo>
                  <a:pt x="407508" y="2603565"/>
                </a:lnTo>
                <a:lnTo>
                  <a:pt x="448628" y="2623948"/>
                </a:lnTo>
                <a:lnTo>
                  <a:pt x="491092" y="2641905"/>
                </a:lnTo>
                <a:lnTo>
                  <a:pt x="534812" y="2657347"/>
                </a:lnTo>
                <a:lnTo>
                  <a:pt x="579697" y="2670183"/>
                </a:lnTo>
                <a:lnTo>
                  <a:pt x="625657" y="2680323"/>
                </a:lnTo>
                <a:lnTo>
                  <a:pt x="672602" y="2687678"/>
                </a:lnTo>
                <a:lnTo>
                  <a:pt x="720441" y="2692157"/>
                </a:lnTo>
                <a:lnTo>
                  <a:pt x="769086" y="2693670"/>
                </a:lnTo>
                <a:lnTo>
                  <a:pt x="4657318" y="2693670"/>
                </a:lnTo>
                <a:lnTo>
                  <a:pt x="4657318" y="769112"/>
                </a:lnTo>
                <a:lnTo>
                  <a:pt x="4655805" y="720480"/>
                </a:lnTo>
                <a:lnTo>
                  <a:pt x="4651324" y="672652"/>
                </a:lnTo>
                <a:lnTo>
                  <a:pt x="4643967" y="625716"/>
                </a:lnTo>
                <a:lnTo>
                  <a:pt x="4633824" y="579763"/>
                </a:lnTo>
                <a:lnTo>
                  <a:pt x="4620984" y="534883"/>
                </a:lnTo>
                <a:lnTo>
                  <a:pt x="4605538" y="491166"/>
                </a:lnTo>
                <a:lnTo>
                  <a:pt x="4587576" y="448703"/>
                </a:lnTo>
                <a:lnTo>
                  <a:pt x="4567189" y="407584"/>
                </a:lnTo>
                <a:lnTo>
                  <a:pt x="4544465" y="367898"/>
                </a:lnTo>
                <a:lnTo>
                  <a:pt x="4519497" y="329737"/>
                </a:lnTo>
                <a:lnTo>
                  <a:pt x="4492373" y="293189"/>
                </a:lnTo>
                <a:lnTo>
                  <a:pt x="4463184" y="258346"/>
                </a:lnTo>
                <a:lnTo>
                  <a:pt x="4432020" y="225298"/>
                </a:lnTo>
                <a:lnTo>
                  <a:pt x="4398972" y="194134"/>
                </a:lnTo>
                <a:lnTo>
                  <a:pt x="4364128" y="164945"/>
                </a:lnTo>
                <a:lnTo>
                  <a:pt x="4327581" y="137821"/>
                </a:lnTo>
                <a:lnTo>
                  <a:pt x="4289419" y="112852"/>
                </a:lnTo>
                <a:lnTo>
                  <a:pt x="4249734" y="90129"/>
                </a:lnTo>
                <a:lnTo>
                  <a:pt x="4208614" y="69741"/>
                </a:lnTo>
                <a:lnTo>
                  <a:pt x="4166151" y="51779"/>
                </a:lnTo>
                <a:lnTo>
                  <a:pt x="4122435" y="36334"/>
                </a:lnTo>
                <a:lnTo>
                  <a:pt x="4077555" y="23494"/>
                </a:lnTo>
                <a:lnTo>
                  <a:pt x="4031602" y="13350"/>
                </a:lnTo>
                <a:lnTo>
                  <a:pt x="3984666" y="5993"/>
                </a:lnTo>
                <a:lnTo>
                  <a:pt x="3936837" y="1513"/>
                </a:lnTo>
                <a:lnTo>
                  <a:pt x="3888206" y="0"/>
                </a:lnTo>
                <a:close/>
              </a:path>
            </a:pathLst>
          </a:custGeom>
          <a:solidFill>
            <a:srgbClr val="2395D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19657" y="853185"/>
            <a:ext cx="58305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solidFill>
                  <a:srgbClr val="234B76"/>
                </a:solidFill>
                <a:latin typeface="Muller Bold" pitchFamily="2" charset="-52"/>
              </a:rPr>
              <a:t>Наши</a:t>
            </a:r>
            <a:r>
              <a:rPr sz="3600" spc="-204" dirty="0">
                <a:solidFill>
                  <a:srgbClr val="234B76"/>
                </a:solidFill>
                <a:latin typeface="Muller Bold" pitchFamily="2" charset="-52"/>
              </a:rPr>
              <a:t> </a:t>
            </a:r>
            <a:r>
              <a:rPr sz="3600" spc="-25" dirty="0">
                <a:solidFill>
                  <a:srgbClr val="234B76"/>
                </a:solidFill>
                <a:latin typeface="Muller Bold" pitchFamily="2" charset="-52"/>
              </a:rPr>
              <a:t>контакты</a:t>
            </a:r>
            <a:r>
              <a:rPr sz="3600" spc="-185" dirty="0">
                <a:solidFill>
                  <a:srgbClr val="234B76"/>
                </a:solidFill>
                <a:latin typeface="Muller Bold" pitchFamily="2" charset="-52"/>
              </a:rPr>
              <a:t> </a:t>
            </a:r>
            <a:r>
              <a:rPr sz="3600" spc="-75" dirty="0">
                <a:solidFill>
                  <a:srgbClr val="234B76"/>
                </a:solidFill>
                <a:latin typeface="Muller Bold" pitchFamily="2" charset="-52"/>
              </a:rPr>
              <a:t>для</a:t>
            </a:r>
            <a:r>
              <a:rPr sz="3600" spc="-185" dirty="0">
                <a:solidFill>
                  <a:srgbClr val="234B76"/>
                </a:solidFill>
                <a:latin typeface="Muller Bold" pitchFamily="2" charset="-52"/>
              </a:rPr>
              <a:t> </a:t>
            </a:r>
            <a:r>
              <a:rPr sz="3600" spc="-110" dirty="0">
                <a:solidFill>
                  <a:srgbClr val="234B76"/>
                </a:solidFill>
                <a:latin typeface="Muller Bold" pitchFamily="2" charset="-52"/>
              </a:rPr>
              <a:t>связи.</a:t>
            </a:r>
            <a:endParaRPr sz="3600" dirty="0">
              <a:latin typeface="Muller Bold" pitchFamily="2" charset="-52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854237" y="853185"/>
            <a:ext cx="484124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120" dirty="0">
                <a:solidFill>
                  <a:srgbClr val="234B76"/>
                </a:solidFill>
                <a:latin typeface="Muller Bold" pitchFamily="2" charset="-52"/>
                <a:cs typeface="Arial"/>
              </a:rPr>
              <a:t>Спасибо</a:t>
            </a:r>
            <a:r>
              <a:rPr sz="3600" b="1" spc="-190" dirty="0">
                <a:solidFill>
                  <a:srgbClr val="234B76"/>
                </a:solidFill>
                <a:latin typeface="Muller Bold" pitchFamily="2" charset="-52"/>
                <a:cs typeface="Arial"/>
              </a:rPr>
              <a:t> </a:t>
            </a:r>
            <a:r>
              <a:rPr sz="3600" b="1" dirty="0">
                <a:solidFill>
                  <a:srgbClr val="234B76"/>
                </a:solidFill>
                <a:latin typeface="Muller Bold" pitchFamily="2" charset="-52"/>
                <a:cs typeface="Arial"/>
              </a:rPr>
              <a:t>за</a:t>
            </a:r>
            <a:r>
              <a:rPr sz="3600" b="1" spc="-190" dirty="0">
                <a:solidFill>
                  <a:srgbClr val="234B76"/>
                </a:solidFill>
                <a:latin typeface="Muller Bold" pitchFamily="2" charset="-52"/>
                <a:cs typeface="Arial"/>
              </a:rPr>
              <a:t> </a:t>
            </a:r>
            <a:r>
              <a:rPr sz="3600" b="1" spc="-105" dirty="0">
                <a:solidFill>
                  <a:srgbClr val="234B76"/>
                </a:solidFill>
                <a:latin typeface="Muller Bold" pitchFamily="2" charset="-52"/>
                <a:cs typeface="Arial"/>
              </a:rPr>
              <a:t>внимание!</a:t>
            </a:r>
            <a:endParaRPr sz="3600" dirty="0">
              <a:latin typeface="Muller Bold" pitchFamily="2" charset="-52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 rot="10860000">
            <a:off x="15835099" y="7254128"/>
            <a:ext cx="2462854" cy="1905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4305"/>
              </a:lnSpc>
            </a:pPr>
            <a:r>
              <a:rPr sz="15000" b="1" spc="-25" dirty="0">
                <a:solidFill>
                  <a:srgbClr val="234B76"/>
                </a:solidFill>
                <a:latin typeface="Calibri"/>
                <a:cs typeface="Calibri"/>
              </a:rPr>
              <a:t>...</a:t>
            </a:r>
            <a:endParaRPr sz="1500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-12701" y="-12700"/>
            <a:ext cx="18313400" cy="337185"/>
            <a:chOff x="-12701" y="-12700"/>
            <a:chExt cx="18313400" cy="337185"/>
          </a:xfrm>
        </p:grpSpPr>
        <p:sp>
          <p:nvSpPr>
            <p:cNvPr id="7" name="object 7"/>
            <p:cNvSpPr/>
            <p:nvPr/>
          </p:nvSpPr>
          <p:spPr>
            <a:xfrm>
              <a:off x="-1" y="0"/>
              <a:ext cx="18288000" cy="311785"/>
            </a:xfrm>
            <a:custGeom>
              <a:avLst/>
              <a:gdLst/>
              <a:ahLst/>
              <a:cxnLst/>
              <a:rect l="l" t="t" r="r" b="b"/>
              <a:pathLst>
                <a:path w="18288000" h="311785">
                  <a:moveTo>
                    <a:pt x="18288001" y="0"/>
                  </a:moveTo>
                  <a:lnTo>
                    <a:pt x="0" y="0"/>
                  </a:lnTo>
                  <a:lnTo>
                    <a:pt x="0" y="155701"/>
                  </a:lnTo>
                  <a:lnTo>
                    <a:pt x="7935" y="204897"/>
                  </a:lnTo>
                  <a:lnTo>
                    <a:pt x="30034" y="247607"/>
                  </a:lnTo>
                  <a:lnTo>
                    <a:pt x="63731" y="281276"/>
                  </a:lnTo>
                  <a:lnTo>
                    <a:pt x="106463" y="303351"/>
                  </a:lnTo>
                  <a:lnTo>
                    <a:pt x="155665" y="311276"/>
                  </a:lnTo>
                  <a:lnTo>
                    <a:pt x="18132299" y="311276"/>
                  </a:lnTo>
                  <a:lnTo>
                    <a:pt x="18181508" y="303351"/>
                  </a:lnTo>
                  <a:lnTo>
                    <a:pt x="18224249" y="281276"/>
                  </a:lnTo>
                  <a:lnTo>
                    <a:pt x="18257956" y="247607"/>
                  </a:lnTo>
                  <a:lnTo>
                    <a:pt x="18280062" y="204897"/>
                  </a:lnTo>
                  <a:lnTo>
                    <a:pt x="18288001" y="155701"/>
                  </a:lnTo>
                  <a:lnTo>
                    <a:pt x="18288001" y="0"/>
                  </a:lnTo>
                  <a:close/>
                </a:path>
              </a:pathLst>
            </a:custGeom>
            <a:solidFill>
              <a:srgbClr val="2395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-1" y="0"/>
              <a:ext cx="18288000" cy="311785"/>
            </a:xfrm>
            <a:custGeom>
              <a:avLst/>
              <a:gdLst/>
              <a:ahLst/>
              <a:cxnLst/>
              <a:rect l="l" t="t" r="r" b="b"/>
              <a:pathLst>
                <a:path w="18288000" h="311785">
                  <a:moveTo>
                    <a:pt x="18132299" y="311276"/>
                  </a:moveTo>
                  <a:lnTo>
                    <a:pt x="155665" y="311276"/>
                  </a:lnTo>
                  <a:lnTo>
                    <a:pt x="106463" y="303351"/>
                  </a:lnTo>
                  <a:lnTo>
                    <a:pt x="63731" y="281276"/>
                  </a:lnTo>
                  <a:lnTo>
                    <a:pt x="30034" y="247607"/>
                  </a:lnTo>
                  <a:lnTo>
                    <a:pt x="7935" y="204897"/>
                  </a:lnTo>
                  <a:lnTo>
                    <a:pt x="0" y="155701"/>
                  </a:lnTo>
                  <a:lnTo>
                    <a:pt x="0" y="0"/>
                  </a:lnTo>
                  <a:lnTo>
                    <a:pt x="18288001" y="0"/>
                  </a:lnTo>
                  <a:lnTo>
                    <a:pt x="18288001" y="155701"/>
                  </a:lnTo>
                  <a:lnTo>
                    <a:pt x="18280062" y="204897"/>
                  </a:lnTo>
                  <a:lnTo>
                    <a:pt x="18257956" y="247607"/>
                  </a:lnTo>
                  <a:lnTo>
                    <a:pt x="18224249" y="281276"/>
                  </a:lnTo>
                  <a:lnTo>
                    <a:pt x="18181508" y="303351"/>
                  </a:lnTo>
                  <a:lnTo>
                    <a:pt x="18132299" y="311276"/>
                  </a:lnTo>
                  <a:close/>
                </a:path>
              </a:pathLst>
            </a:custGeom>
            <a:ln w="25400">
              <a:solidFill>
                <a:srgbClr val="2395D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/>
          <p:nvPr/>
        </p:nvSpPr>
        <p:spPr>
          <a:xfrm>
            <a:off x="15761208" y="8454643"/>
            <a:ext cx="2505710" cy="1832610"/>
          </a:xfrm>
          <a:custGeom>
            <a:avLst/>
            <a:gdLst/>
            <a:ahLst/>
            <a:cxnLst/>
            <a:rect l="l" t="t" r="r" b="b"/>
            <a:pathLst>
              <a:path w="2505709" h="1832609">
                <a:moveTo>
                  <a:pt x="2505202" y="0"/>
                </a:moveTo>
                <a:lnTo>
                  <a:pt x="920115" y="0"/>
                </a:lnTo>
                <a:lnTo>
                  <a:pt x="871252" y="1275"/>
                </a:lnTo>
                <a:lnTo>
                  <a:pt x="823053" y="5059"/>
                </a:lnTo>
                <a:lnTo>
                  <a:pt x="775581" y="11288"/>
                </a:lnTo>
                <a:lnTo>
                  <a:pt x="728901" y="19899"/>
                </a:lnTo>
                <a:lnTo>
                  <a:pt x="683075" y="30827"/>
                </a:lnTo>
                <a:lnTo>
                  <a:pt x="638167" y="44010"/>
                </a:lnTo>
                <a:lnTo>
                  <a:pt x="594242" y="59383"/>
                </a:lnTo>
                <a:lnTo>
                  <a:pt x="551362" y="76883"/>
                </a:lnTo>
                <a:lnTo>
                  <a:pt x="509591" y="96446"/>
                </a:lnTo>
                <a:lnTo>
                  <a:pt x="468993" y="118009"/>
                </a:lnTo>
                <a:lnTo>
                  <a:pt x="429631" y="141508"/>
                </a:lnTo>
                <a:lnTo>
                  <a:pt x="391570" y="166879"/>
                </a:lnTo>
                <a:lnTo>
                  <a:pt x="354871" y="194059"/>
                </a:lnTo>
                <a:lnTo>
                  <a:pt x="319601" y="222985"/>
                </a:lnTo>
                <a:lnTo>
                  <a:pt x="285820" y="253592"/>
                </a:lnTo>
                <a:lnTo>
                  <a:pt x="253595" y="285817"/>
                </a:lnTo>
                <a:lnTo>
                  <a:pt x="222987" y="319596"/>
                </a:lnTo>
                <a:lnTo>
                  <a:pt x="194061" y="354867"/>
                </a:lnTo>
                <a:lnTo>
                  <a:pt x="166881" y="391564"/>
                </a:lnTo>
                <a:lnTo>
                  <a:pt x="141509" y="429625"/>
                </a:lnTo>
                <a:lnTo>
                  <a:pt x="118010" y="468985"/>
                </a:lnTo>
                <a:lnTo>
                  <a:pt x="96446" y="509582"/>
                </a:lnTo>
                <a:lnTo>
                  <a:pt x="76883" y="551352"/>
                </a:lnTo>
                <a:lnTo>
                  <a:pt x="59383" y="594230"/>
                </a:lnTo>
                <a:lnTo>
                  <a:pt x="44010" y="638154"/>
                </a:lnTo>
                <a:lnTo>
                  <a:pt x="30827" y="683060"/>
                </a:lnTo>
                <a:lnTo>
                  <a:pt x="19899" y="728884"/>
                </a:lnTo>
                <a:lnTo>
                  <a:pt x="11288" y="775562"/>
                </a:lnTo>
                <a:lnTo>
                  <a:pt x="5059" y="823032"/>
                </a:lnTo>
                <a:lnTo>
                  <a:pt x="1275" y="871229"/>
                </a:lnTo>
                <a:lnTo>
                  <a:pt x="0" y="920089"/>
                </a:lnTo>
                <a:lnTo>
                  <a:pt x="0" y="1832355"/>
                </a:lnTo>
                <a:lnTo>
                  <a:pt x="1703224" y="1832355"/>
                </a:lnTo>
                <a:lnTo>
                  <a:pt x="1729620" y="1828892"/>
                </a:lnTo>
                <a:lnTo>
                  <a:pt x="1776300" y="1820283"/>
                </a:lnTo>
                <a:lnTo>
                  <a:pt x="1822126" y="1809355"/>
                </a:lnTo>
                <a:lnTo>
                  <a:pt x="1867034" y="1796174"/>
                </a:lnTo>
                <a:lnTo>
                  <a:pt x="1910959" y="1780803"/>
                </a:lnTo>
                <a:lnTo>
                  <a:pt x="1953839" y="1763304"/>
                </a:lnTo>
                <a:lnTo>
                  <a:pt x="1995610" y="1743742"/>
                </a:lnTo>
                <a:lnTo>
                  <a:pt x="2036208" y="1722181"/>
                </a:lnTo>
                <a:lnTo>
                  <a:pt x="2075570" y="1698684"/>
                </a:lnTo>
                <a:lnTo>
                  <a:pt x="2113631" y="1673314"/>
                </a:lnTo>
                <a:lnTo>
                  <a:pt x="2150330" y="1646135"/>
                </a:lnTo>
                <a:lnTo>
                  <a:pt x="2185600" y="1617211"/>
                </a:lnTo>
                <a:lnTo>
                  <a:pt x="2219381" y="1586605"/>
                </a:lnTo>
                <a:lnTo>
                  <a:pt x="2251606" y="1554381"/>
                </a:lnTo>
                <a:lnTo>
                  <a:pt x="2282214" y="1520603"/>
                </a:lnTo>
                <a:lnTo>
                  <a:pt x="2311140" y="1485334"/>
                </a:lnTo>
                <a:lnTo>
                  <a:pt x="2338320" y="1448637"/>
                </a:lnTo>
                <a:lnTo>
                  <a:pt x="2363692" y="1410577"/>
                </a:lnTo>
                <a:lnTo>
                  <a:pt x="2387191" y="1371216"/>
                </a:lnTo>
                <a:lnTo>
                  <a:pt x="2408755" y="1330619"/>
                </a:lnTo>
                <a:lnTo>
                  <a:pt x="2428318" y="1288848"/>
                </a:lnTo>
                <a:lnTo>
                  <a:pt x="2445818" y="1245969"/>
                </a:lnTo>
                <a:lnTo>
                  <a:pt x="2461191" y="1202043"/>
                </a:lnTo>
                <a:lnTo>
                  <a:pt x="2474374" y="1157136"/>
                </a:lnTo>
                <a:lnTo>
                  <a:pt x="2485302" y="1111309"/>
                </a:lnTo>
                <a:lnTo>
                  <a:pt x="2493913" y="1064628"/>
                </a:lnTo>
                <a:lnTo>
                  <a:pt x="2500142" y="1017155"/>
                </a:lnTo>
                <a:lnTo>
                  <a:pt x="2503926" y="968954"/>
                </a:lnTo>
                <a:lnTo>
                  <a:pt x="2505202" y="920089"/>
                </a:lnTo>
                <a:lnTo>
                  <a:pt x="2505202" y="0"/>
                </a:lnTo>
                <a:close/>
              </a:path>
            </a:pathLst>
          </a:custGeom>
          <a:solidFill>
            <a:srgbClr val="234B7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940714" y="1443100"/>
            <a:ext cx="17360265" cy="8569960"/>
            <a:chOff x="940714" y="1443100"/>
            <a:chExt cx="17360265" cy="8569960"/>
          </a:xfrm>
        </p:grpSpPr>
        <p:sp>
          <p:nvSpPr>
            <p:cNvPr id="11" name="object 11"/>
            <p:cNvSpPr/>
            <p:nvPr/>
          </p:nvSpPr>
          <p:spPr>
            <a:xfrm>
              <a:off x="16035166" y="1455800"/>
              <a:ext cx="2211070" cy="1519555"/>
            </a:xfrm>
            <a:custGeom>
              <a:avLst/>
              <a:gdLst/>
              <a:ahLst/>
              <a:cxnLst/>
              <a:rect l="l" t="t" r="r" b="b"/>
              <a:pathLst>
                <a:path w="2211069" h="1519555">
                  <a:moveTo>
                    <a:pt x="2210923" y="0"/>
                  </a:moveTo>
                  <a:lnTo>
                    <a:pt x="2163933" y="253"/>
                  </a:lnTo>
                  <a:lnTo>
                    <a:pt x="2106899" y="1558"/>
                  </a:lnTo>
                  <a:lnTo>
                    <a:pt x="2050252" y="3822"/>
                  </a:lnTo>
                  <a:lnTo>
                    <a:pt x="1994007" y="7032"/>
                  </a:lnTo>
                  <a:lnTo>
                    <a:pt x="1938183" y="11177"/>
                  </a:lnTo>
                  <a:lnTo>
                    <a:pt x="1882796" y="16245"/>
                  </a:lnTo>
                  <a:lnTo>
                    <a:pt x="1827864" y="22223"/>
                  </a:lnTo>
                  <a:lnTo>
                    <a:pt x="1773402" y="29101"/>
                  </a:lnTo>
                  <a:lnTo>
                    <a:pt x="1719429" y="36866"/>
                  </a:lnTo>
                  <a:lnTo>
                    <a:pt x="1665961" y="45506"/>
                  </a:lnTo>
                  <a:lnTo>
                    <a:pt x="1613015" y="55009"/>
                  </a:lnTo>
                  <a:lnTo>
                    <a:pt x="1560609" y="65363"/>
                  </a:lnTo>
                  <a:lnTo>
                    <a:pt x="1508758" y="76557"/>
                  </a:lnTo>
                  <a:lnTo>
                    <a:pt x="1457481" y="88578"/>
                  </a:lnTo>
                  <a:lnTo>
                    <a:pt x="1406794" y="101415"/>
                  </a:lnTo>
                  <a:lnTo>
                    <a:pt x="1356714" y="115056"/>
                  </a:lnTo>
                  <a:lnTo>
                    <a:pt x="1307259" y="129488"/>
                  </a:lnTo>
                  <a:lnTo>
                    <a:pt x="1258444" y="144700"/>
                  </a:lnTo>
                  <a:lnTo>
                    <a:pt x="1210288" y="160680"/>
                  </a:lnTo>
                  <a:lnTo>
                    <a:pt x="1162807" y="177415"/>
                  </a:lnTo>
                  <a:lnTo>
                    <a:pt x="1116018" y="194895"/>
                  </a:lnTo>
                  <a:lnTo>
                    <a:pt x="1069938" y="213107"/>
                  </a:lnTo>
                  <a:lnTo>
                    <a:pt x="1024585" y="232039"/>
                  </a:lnTo>
                  <a:lnTo>
                    <a:pt x="979974" y="251679"/>
                  </a:lnTo>
                  <a:lnTo>
                    <a:pt x="936124" y="272015"/>
                  </a:lnTo>
                  <a:lnTo>
                    <a:pt x="893050" y="293036"/>
                  </a:lnTo>
                  <a:lnTo>
                    <a:pt x="850771" y="314729"/>
                  </a:lnTo>
                  <a:lnTo>
                    <a:pt x="809303" y="337083"/>
                  </a:lnTo>
                  <a:lnTo>
                    <a:pt x="768663" y="360085"/>
                  </a:lnTo>
                  <a:lnTo>
                    <a:pt x="728868" y="383724"/>
                  </a:lnTo>
                  <a:lnTo>
                    <a:pt x="689935" y="407988"/>
                  </a:lnTo>
                  <a:lnTo>
                    <a:pt x="651882" y="432865"/>
                  </a:lnTo>
                  <a:lnTo>
                    <a:pt x="614724" y="458342"/>
                  </a:lnTo>
                  <a:lnTo>
                    <a:pt x="578479" y="484409"/>
                  </a:lnTo>
                  <a:lnTo>
                    <a:pt x="543165" y="511053"/>
                  </a:lnTo>
                  <a:lnTo>
                    <a:pt x="508797" y="538261"/>
                  </a:lnTo>
                  <a:lnTo>
                    <a:pt x="475394" y="566023"/>
                  </a:lnTo>
                  <a:lnTo>
                    <a:pt x="442971" y="594327"/>
                  </a:lnTo>
                  <a:lnTo>
                    <a:pt x="411547" y="623159"/>
                  </a:lnTo>
                  <a:lnTo>
                    <a:pt x="381137" y="652509"/>
                  </a:lnTo>
                  <a:lnTo>
                    <a:pt x="351760" y="682365"/>
                  </a:lnTo>
                  <a:lnTo>
                    <a:pt x="323432" y="712714"/>
                  </a:lnTo>
                  <a:lnTo>
                    <a:pt x="296169" y="743545"/>
                  </a:lnTo>
                  <a:lnTo>
                    <a:pt x="269990" y="774846"/>
                  </a:lnTo>
                  <a:lnTo>
                    <a:pt x="244910" y="806604"/>
                  </a:lnTo>
                  <a:lnTo>
                    <a:pt x="220948" y="838809"/>
                  </a:lnTo>
                  <a:lnTo>
                    <a:pt x="198119" y="871447"/>
                  </a:lnTo>
                  <a:lnTo>
                    <a:pt x="176442" y="904507"/>
                  </a:lnTo>
                  <a:lnTo>
                    <a:pt x="155932" y="937978"/>
                  </a:lnTo>
                  <a:lnTo>
                    <a:pt x="136608" y="971847"/>
                  </a:lnTo>
                  <a:lnTo>
                    <a:pt x="118485" y="1006102"/>
                  </a:lnTo>
                  <a:lnTo>
                    <a:pt x="101581" y="1040731"/>
                  </a:lnTo>
                  <a:lnTo>
                    <a:pt x="85914" y="1075723"/>
                  </a:lnTo>
                  <a:lnTo>
                    <a:pt x="71499" y="1111065"/>
                  </a:lnTo>
                  <a:lnTo>
                    <a:pt x="46496" y="1182754"/>
                  </a:lnTo>
                  <a:lnTo>
                    <a:pt x="26708" y="1255701"/>
                  </a:lnTo>
                  <a:lnTo>
                    <a:pt x="12273" y="1329812"/>
                  </a:lnTo>
                  <a:lnTo>
                    <a:pt x="3324" y="1404991"/>
                  </a:lnTo>
                  <a:lnTo>
                    <a:pt x="0" y="1481143"/>
                  </a:lnTo>
                  <a:lnTo>
                    <a:pt x="488" y="1519554"/>
                  </a:lnTo>
                  <a:lnTo>
                    <a:pt x="2210923" y="1487931"/>
                  </a:lnTo>
                  <a:lnTo>
                    <a:pt x="2210923" y="0"/>
                  </a:lnTo>
                  <a:close/>
                </a:path>
              </a:pathLst>
            </a:custGeom>
            <a:solidFill>
              <a:srgbClr val="234B7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6035166" y="1455800"/>
              <a:ext cx="2211070" cy="1519555"/>
            </a:xfrm>
            <a:custGeom>
              <a:avLst/>
              <a:gdLst/>
              <a:ahLst/>
              <a:cxnLst/>
              <a:rect l="l" t="t" r="r" b="b"/>
              <a:pathLst>
                <a:path w="2211069" h="1519555">
                  <a:moveTo>
                    <a:pt x="488" y="1519554"/>
                  </a:moveTo>
                  <a:lnTo>
                    <a:pt x="0" y="1481143"/>
                  </a:lnTo>
                  <a:lnTo>
                    <a:pt x="950" y="1442952"/>
                  </a:lnTo>
                  <a:lnTo>
                    <a:pt x="7104" y="1367274"/>
                  </a:lnTo>
                  <a:lnTo>
                    <a:pt x="18813" y="1292617"/>
                  </a:lnTo>
                  <a:lnTo>
                    <a:pt x="35942" y="1219076"/>
                  </a:lnTo>
                  <a:lnTo>
                    <a:pt x="58354" y="1146746"/>
                  </a:lnTo>
                  <a:lnTo>
                    <a:pt x="85914" y="1075723"/>
                  </a:lnTo>
                  <a:lnTo>
                    <a:pt x="101581" y="1040731"/>
                  </a:lnTo>
                  <a:lnTo>
                    <a:pt x="118485" y="1006102"/>
                  </a:lnTo>
                  <a:lnTo>
                    <a:pt x="136608" y="971847"/>
                  </a:lnTo>
                  <a:lnTo>
                    <a:pt x="155932" y="937978"/>
                  </a:lnTo>
                  <a:lnTo>
                    <a:pt x="176442" y="904507"/>
                  </a:lnTo>
                  <a:lnTo>
                    <a:pt x="198119" y="871447"/>
                  </a:lnTo>
                  <a:lnTo>
                    <a:pt x="220948" y="838809"/>
                  </a:lnTo>
                  <a:lnTo>
                    <a:pt x="244910" y="806604"/>
                  </a:lnTo>
                  <a:lnTo>
                    <a:pt x="269990" y="774846"/>
                  </a:lnTo>
                  <a:lnTo>
                    <a:pt x="296169" y="743545"/>
                  </a:lnTo>
                  <a:lnTo>
                    <a:pt x="323432" y="712714"/>
                  </a:lnTo>
                  <a:lnTo>
                    <a:pt x="351760" y="682365"/>
                  </a:lnTo>
                  <a:lnTo>
                    <a:pt x="381137" y="652509"/>
                  </a:lnTo>
                  <a:lnTo>
                    <a:pt x="411547" y="623159"/>
                  </a:lnTo>
                  <a:lnTo>
                    <a:pt x="442971" y="594327"/>
                  </a:lnTo>
                  <a:lnTo>
                    <a:pt x="475394" y="566023"/>
                  </a:lnTo>
                  <a:lnTo>
                    <a:pt x="508797" y="538261"/>
                  </a:lnTo>
                  <a:lnTo>
                    <a:pt x="543165" y="511053"/>
                  </a:lnTo>
                  <a:lnTo>
                    <a:pt x="578479" y="484409"/>
                  </a:lnTo>
                  <a:lnTo>
                    <a:pt x="614724" y="458342"/>
                  </a:lnTo>
                  <a:lnTo>
                    <a:pt x="651882" y="432865"/>
                  </a:lnTo>
                  <a:lnTo>
                    <a:pt x="689935" y="407988"/>
                  </a:lnTo>
                  <a:lnTo>
                    <a:pt x="728868" y="383724"/>
                  </a:lnTo>
                  <a:lnTo>
                    <a:pt x="768663" y="360085"/>
                  </a:lnTo>
                  <a:lnTo>
                    <a:pt x="809303" y="337083"/>
                  </a:lnTo>
                  <a:lnTo>
                    <a:pt x="850771" y="314729"/>
                  </a:lnTo>
                  <a:lnTo>
                    <a:pt x="893050" y="293036"/>
                  </a:lnTo>
                  <a:lnTo>
                    <a:pt x="936124" y="272015"/>
                  </a:lnTo>
                  <a:lnTo>
                    <a:pt x="979974" y="251679"/>
                  </a:lnTo>
                  <a:lnTo>
                    <a:pt x="1024585" y="232039"/>
                  </a:lnTo>
                  <a:lnTo>
                    <a:pt x="1069938" y="213107"/>
                  </a:lnTo>
                  <a:lnTo>
                    <a:pt x="1116018" y="194895"/>
                  </a:lnTo>
                  <a:lnTo>
                    <a:pt x="1162807" y="177415"/>
                  </a:lnTo>
                  <a:lnTo>
                    <a:pt x="1210288" y="160680"/>
                  </a:lnTo>
                  <a:lnTo>
                    <a:pt x="1258444" y="144700"/>
                  </a:lnTo>
                  <a:lnTo>
                    <a:pt x="1307259" y="129488"/>
                  </a:lnTo>
                  <a:lnTo>
                    <a:pt x="1356714" y="115056"/>
                  </a:lnTo>
                  <a:lnTo>
                    <a:pt x="1406794" y="101415"/>
                  </a:lnTo>
                  <a:lnTo>
                    <a:pt x="1457481" y="88578"/>
                  </a:lnTo>
                  <a:lnTo>
                    <a:pt x="1508758" y="76557"/>
                  </a:lnTo>
                  <a:lnTo>
                    <a:pt x="1560609" y="65363"/>
                  </a:lnTo>
                  <a:lnTo>
                    <a:pt x="1613015" y="55009"/>
                  </a:lnTo>
                  <a:lnTo>
                    <a:pt x="1665961" y="45506"/>
                  </a:lnTo>
                  <a:lnTo>
                    <a:pt x="1719429" y="36866"/>
                  </a:lnTo>
                  <a:lnTo>
                    <a:pt x="1773402" y="29101"/>
                  </a:lnTo>
                  <a:lnTo>
                    <a:pt x="1827864" y="22223"/>
                  </a:lnTo>
                  <a:lnTo>
                    <a:pt x="1882796" y="16245"/>
                  </a:lnTo>
                  <a:lnTo>
                    <a:pt x="1938183" y="11177"/>
                  </a:lnTo>
                  <a:lnTo>
                    <a:pt x="1994007" y="7032"/>
                  </a:lnTo>
                  <a:lnTo>
                    <a:pt x="2050252" y="3822"/>
                  </a:lnTo>
                  <a:lnTo>
                    <a:pt x="2106899" y="1558"/>
                  </a:lnTo>
                  <a:lnTo>
                    <a:pt x="2163933" y="253"/>
                  </a:lnTo>
                  <a:lnTo>
                    <a:pt x="2210923" y="0"/>
                  </a:lnTo>
                  <a:lnTo>
                    <a:pt x="2210923" y="1487931"/>
                  </a:lnTo>
                  <a:lnTo>
                    <a:pt x="488" y="1519554"/>
                  </a:lnTo>
                  <a:close/>
                </a:path>
              </a:pathLst>
            </a:custGeom>
            <a:ln w="25400">
              <a:solidFill>
                <a:srgbClr val="234B7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5761167" y="4754625"/>
              <a:ext cx="2527300" cy="2002789"/>
            </a:xfrm>
            <a:custGeom>
              <a:avLst/>
              <a:gdLst/>
              <a:ahLst/>
              <a:cxnLst/>
              <a:rect l="l" t="t" r="r" b="b"/>
              <a:pathLst>
                <a:path w="2527300" h="2002790">
                  <a:moveTo>
                    <a:pt x="2526832" y="0"/>
                  </a:moveTo>
                  <a:lnTo>
                    <a:pt x="2480477" y="253"/>
                  </a:lnTo>
                  <a:lnTo>
                    <a:pt x="2426259" y="1472"/>
                  </a:lnTo>
                  <a:lnTo>
                    <a:pt x="2372341" y="3569"/>
                  </a:lnTo>
                  <a:lnTo>
                    <a:pt x="2318733" y="6535"/>
                  </a:lnTo>
                  <a:lnTo>
                    <a:pt x="2265448" y="10361"/>
                  </a:lnTo>
                  <a:lnTo>
                    <a:pt x="2212496" y="15038"/>
                  </a:lnTo>
                  <a:lnTo>
                    <a:pt x="2159888" y="20556"/>
                  </a:lnTo>
                  <a:lnTo>
                    <a:pt x="2107636" y="26908"/>
                  </a:lnTo>
                  <a:lnTo>
                    <a:pt x="2055750" y="34083"/>
                  </a:lnTo>
                  <a:lnTo>
                    <a:pt x="2004243" y="42073"/>
                  </a:lnTo>
                  <a:lnTo>
                    <a:pt x="1953125" y="50869"/>
                  </a:lnTo>
                  <a:lnTo>
                    <a:pt x="1902407" y="60462"/>
                  </a:lnTo>
                  <a:lnTo>
                    <a:pt x="1852100" y="70842"/>
                  </a:lnTo>
                  <a:lnTo>
                    <a:pt x="1802216" y="82001"/>
                  </a:lnTo>
                  <a:lnTo>
                    <a:pt x="1752766" y="93930"/>
                  </a:lnTo>
                  <a:lnTo>
                    <a:pt x="1703762" y="106619"/>
                  </a:lnTo>
                  <a:lnTo>
                    <a:pt x="1655213" y="120060"/>
                  </a:lnTo>
                  <a:lnTo>
                    <a:pt x="1607132" y="134243"/>
                  </a:lnTo>
                  <a:lnTo>
                    <a:pt x="1559529" y="149160"/>
                  </a:lnTo>
                  <a:lnTo>
                    <a:pt x="1512416" y="164802"/>
                  </a:lnTo>
                  <a:lnTo>
                    <a:pt x="1465804" y="181159"/>
                  </a:lnTo>
                  <a:lnTo>
                    <a:pt x="1419705" y="198222"/>
                  </a:lnTo>
                  <a:lnTo>
                    <a:pt x="1374128" y="215982"/>
                  </a:lnTo>
                  <a:lnTo>
                    <a:pt x="1329086" y="234431"/>
                  </a:lnTo>
                  <a:lnTo>
                    <a:pt x="1284590" y="253560"/>
                  </a:lnTo>
                  <a:lnTo>
                    <a:pt x="1240650" y="273358"/>
                  </a:lnTo>
                  <a:lnTo>
                    <a:pt x="1197279" y="293818"/>
                  </a:lnTo>
                  <a:lnTo>
                    <a:pt x="1154486" y="314930"/>
                  </a:lnTo>
                  <a:lnTo>
                    <a:pt x="1112284" y="336686"/>
                  </a:lnTo>
                  <a:lnTo>
                    <a:pt x="1070684" y="359075"/>
                  </a:lnTo>
                  <a:lnTo>
                    <a:pt x="1029696" y="382090"/>
                  </a:lnTo>
                  <a:lnTo>
                    <a:pt x="989333" y="405721"/>
                  </a:lnTo>
                  <a:lnTo>
                    <a:pt x="949604" y="429958"/>
                  </a:lnTo>
                  <a:lnTo>
                    <a:pt x="910522" y="454794"/>
                  </a:lnTo>
                  <a:lnTo>
                    <a:pt x="872097" y="480219"/>
                  </a:lnTo>
                  <a:lnTo>
                    <a:pt x="834341" y="506224"/>
                  </a:lnTo>
                  <a:lnTo>
                    <a:pt x="797264" y="532800"/>
                  </a:lnTo>
                  <a:lnTo>
                    <a:pt x="760879" y="559937"/>
                  </a:lnTo>
                  <a:lnTo>
                    <a:pt x="725196" y="587628"/>
                  </a:lnTo>
                  <a:lnTo>
                    <a:pt x="690226" y="615863"/>
                  </a:lnTo>
                  <a:lnTo>
                    <a:pt x="655980" y="644632"/>
                  </a:lnTo>
                  <a:lnTo>
                    <a:pt x="622471" y="673927"/>
                  </a:lnTo>
                  <a:lnTo>
                    <a:pt x="589708" y="703739"/>
                  </a:lnTo>
                  <a:lnTo>
                    <a:pt x="557703" y="734058"/>
                  </a:lnTo>
                  <a:lnTo>
                    <a:pt x="526468" y="764876"/>
                  </a:lnTo>
                  <a:lnTo>
                    <a:pt x="496013" y="796184"/>
                  </a:lnTo>
                  <a:lnTo>
                    <a:pt x="466349" y="827973"/>
                  </a:lnTo>
                  <a:lnTo>
                    <a:pt x="437489" y="860233"/>
                  </a:lnTo>
                  <a:lnTo>
                    <a:pt x="409442" y="892956"/>
                  </a:lnTo>
                  <a:lnTo>
                    <a:pt x="382221" y="926132"/>
                  </a:lnTo>
                  <a:lnTo>
                    <a:pt x="355836" y="959753"/>
                  </a:lnTo>
                  <a:lnTo>
                    <a:pt x="330298" y="993809"/>
                  </a:lnTo>
                  <a:lnTo>
                    <a:pt x="305619" y="1028292"/>
                  </a:lnTo>
                  <a:lnTo>
                    <a:pt x="281810" y="1063192"/>
                  </a:lnTo>
                  <a:lnTo>
                    <a:pt x="258882" y="1098500"/>
                  </a:lnTo>
                  <a:lnTo>
                    <a:pt x="236846" y="1134208"/>
                  </a:lnTo>
                  <a:lnTo>
                    <a:pt x="215714" y="1170306"/>
                  </a:lnTo>
                  <a:lnTo>
                    <a:pt x="195496" y="1206786"/>
                  </a:lnTo>
                  <a:lnTo>
                    <a:pt x="176204" y="1243637"/>
                  </a:lnTo>
                  <a:lnTo>
                    <a:pt x="157849" y="1280852"/>
                  </a:lnTo>
                  <a:lnTo>
                    <a:pt x="140442" y="1318421"/>
                  </a:lnTo>
                  <a:lnTo>
                    <a:pt x="123995" y="1356335"/>
                  </a:lnTo>
                  <a:lnTo>
                    <a:pt x="108518" y="1394586"/>
                  </a:lnTo>
                  <a:lnTo>
                    <a:pt x="94022" y="1433163"/>
                  </a:lnTo>
                  <a:lnTo>
                    <a:pt x="80519" y="1472059"/>
                  </a:lnTo>
                  <a:lnTo>
                    <a:pt x="68021" y="1511263"/>
                  </a:lnTo>
                  <a:lnTo>
                    <a:pt x="56537" y="1550768"/>
                  </a:lnTo>
                  <a:lnTo>
                    <a:pt x="46080" y="1590564"/>
                  </a:lnTo>
                  <a:lnTo>
                    <a:pt x="36661" y="1630641"/>
                  </a:lnTo>
                  <a:lnTo>
                    <a:pt x="28290" y="1670991"/>
                  </a:lnTo>
                  <a:lnTo>
                    <a:pt x="20980" y="1711606"/>
                  </a:lnTo>
                  <a:lnTo>
                    <a:pt x="14740" y="1752475"/>
                  </a:lnTo>
                  <a:lnTo>
                    <a:pt x="9583" y="1793590"/>
                  </a:lnTo>
                  <a:lnTo>
                    <a:pt x="5519" y="1834941"/>
                  </a:lnTo>
                  <a:lnTo>
                    <a:pt x="2559" y="1876521"/>
                  </a:lnTo>
                  <a:lnTo>
                    <a:pt x="716" y="1918319"/>
                  </a:lnTo>
                  <a:lnTo>
                    <a:pt x="0" y="1960327"/>
                  </a:lnTo>
                  <a:lnTo>
                    <a:pt x="421" y="2002536"/>
                  </a:lnTo>
                  <a:lnTo>
                    <a:pt x="2526832" y="1966468"/>
                  </a:lnTo>
                  <a:lnTo>
                    <a:pt x="2526832" y="0"/>
                  </a:lnTo>
                  <a:close/>
                </a:path>
              </a:pathLst>
            </a:custGeom>
            <a:solidFill>
              <a:srgbClr val="2395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5761167" y="4754625"/>
              <a:ext cx="2527300" cy="2002789"/>
            </a:xfrm>
            <a:custGeom>
              <a:avLst/>
              <a:gdLst/>
              <a:ahLst/>
              <a:cxnLst/>
              <a:rect l="l" t="t" r="r" b="b"/>
              <a:pathLst>
                <a:path w="2527300" h="2002790">
                  <a:moveTo>
                    <a:pt x="421" y="2002536"/>
                  </a:moveTo>
                  <a:lnTo>
                    <a:pt x="0" y="1960327"/>
                  </a:lnTo>
                  <a:lnTo>
                    <a:pt x="716" y="1918319"/>
                  </a:lnTo>
                  <a:lnTo>
                    <a:pt x="2559" y="1876521"/>
                  </a:lnTo>
                  <a:lnTo>
                    <a:pt x="5519" y="1834941"/>
                  </a:lnTo>
                  <a:lnTo>
                    <a:pt x="9583" y="1793590"/>
                  </a:lnTo>
                  <a:lnTo>
                    <a:pt x="14740" y="1752475"/>
                  </a:lnTo>
                  <a:lnTo>
                    <a:pt x="20980" y="1711606"/>
                  </a:lnTo>
                  <a:lnTo>
                    <a:pt x="28290" y="1670991"/>
                  </a:lnTo>
                  <a:lnTo>
                    <a:pt x="36661" y="1630641"/>
                  </a:lnTo>
                  <a:lnTo>
                    <a:pt x="46080" y="1590564"/>
                  </a:lnTo>
                  <a:lnTo>
                    <a:pt x="56537" y="1550768"/>
                  </a:lnTo>
                  <a:lnTo>
                    <a:pt x="68021" y="1511263"/>
                  </a:lnTo>
                  <a:lnTo>
                    <a:pt x="80519" y="1472059"/>
                  </a:lnTo>
                  <a:lnTo>
                    <a:pt x="94022" y="1433163"/>
                  </a:lnTo>
                  <a:lnTo>
                    <a:pt x="108518" y="1394586"/>
                  </a:lnTo>
                  <a:lnTo>
                    <a:pt x="123995" y="1356335"/>
                  </a:lnTo>
                  <a:lnTo>
                    <a:pt x="140442" y="1318421"/>
                  </a:lnTo>
                  <a:lnTo>
                    <a:pt x="157849" y="1280852"/>
                  </a:lnTo>
                  <a:lnTo>
                    <a:pt x="176204" y="1243637"/>
                  </a:lnTo>
                  <a:lnTo>
                    <a:pt x="195496" y="1206786"/>
                  </a:lnTo>
                  <a:lnTo>
                    <a:pt x="215714" y="1170306"/>
                  </a:lnTo>
                  <a:lnTo>
                    <a:pt x="236846" y="1134208"/>
                  </a:lnTo>
                  <a:lnTo>
                    <a:pt x="258882" y="1098500"/>
                  </a:lnTo>
                  <a:lnTo>
                    <a:pt x="281810" y="1063192"/>
                  </a:lnTo>
                  <a:lnTo>
                    <a:pt x="305619" y="1028292"/>
                  </a:lnTo>
                  <a:lnTo>
                    <a:pt x="330298" y="993809"/>
                  </a:lnTo>
                  <a:lnTo>
                    <a:pt x="355836" y="959753"/>
                  </a:lnTo>
                  <a:lnTo>
                    <a:pt x="382221" y="926132"/>
                  </a:lnTo>
                  <a:lnTo>
                    <a:pt x="409442" y="892956"/>
                  </a:lnTo>
                  <a:lnTo>
                    <a:pt x="437489" y="860233"/>
                  </a:lnTo>
                  <a:lnTo>
                    <a:pt x="466349" y="827973"/>
                  </a:lnTo>
                  <a:lnTo>
                    <a:pt x="496013" y="796184"/>
                  </a:lnTo>
                  <a:lnTo>
                    <a:pt x="526468" y="764876"/>
                  </a:lnTo>
                  <a:lnTo>
                    <a:pt x="557703" y="734058"/>
                  </a:lnTo>
                  <a:lnTo>
                    <a:pt x="589708" y="703739"/>
                  </a:lnTo>
                  <a:lnTo>
                    <a:pt x="622471" y="673927"/>
                  </a:lnTo>
                  <a:lnTo>
                    <a:pt x="655980" y="644632"/>
                  </a:lnTo>
                  <a:lnTo>
                    <a:pt x="690226" y="615863"/>
                  </a:lnTo>
                  <a:lnTo>
                    <a:pt x="725196" y="587628"/>
                  </a:lnTo>
                  <a:lnTo>
                    <a:pt x="760879" y="559937"/>
                  </a:lnTo>
                  <a:lnTo>
                    <a:pt x="797264" y="532800"/>
                  </a:lnTo>
                  <a:lnTo>
                    <a:pt x="834341" y="506224"/>
                  </a:lnTo>
                  <a:lnTo>
                    <a:pt x="872097" y="480219"/>
                  </a:lnTo>
                  <a:lnTo>
                    <a:pt x="910522" y="454794"/>
                  </a:lnTo>
                  <a:lnTo>
                    <a:pt x="949604" y="429958"/>
                  </a:lnTo>
                  <a:lnTo>
                    <a:pt x="989333" y="405721"/>
                  </a:lnTo>
                  <a:lnTo>
                    <a:pt x="1029696" y="382090"/>
                  </a:lnTo>
                  <a:lnTo>
                    <a:pt x="1070684" y="359075"/>
                  </a:lnTo>
                  <a:lnTo>
                    <a:pt x="1112284" y="336686"/>
                  </a:lnTo>
                  <a:lnTo>
                    <a:pt x="1154486" y="314930"/>
                  </a:lnTo>
                  <a:lnTo>
                    <a:pt x="1197279" y="293818"/>
                  </a:lnTo>
                  <a:lnTo>
                    <a:pt x="1240650" y="273358"/>
                  </a:lnTo>
                  <a:lnTo>
                    <a:pt x="1284590" y="253560"/>
                  </a:lnTo>
                  <a:lnTo>
                    <a:pt x="1329086" y="234431"/>
                  </a:lnTo>
                  <a:lnTo>
                    <a:pt x="1374128" y="215982"/>
                  </a:lnTo>
                  <a:lnTo>
                    <a:pt x="1419705" y="198222"/>
                  </a:lnTo>
                  <a:lnTo>
                    <a:pt x="1465804" y="181159"/>
                  </a:lnTo>
                  <a:lnTo>
                    <a:pt x="1512416" y="164802"/>
                  </a:lnTo>
                  <a:lnTo>
                    <a:pt x="1559529" y="149160"/>
                  </a:lnTo>
                  <a:lnTo>
                    <a:pt x="1607132" y="134243"/>
                  </a:lnTo>
                  <a:lnTo>
                    <a:pt x="1655213" y="120060"/>
                  </a:lnTo>
                  <a:lnTo>
                    <a:pt x="1703762" y="106619"/>
                  </a:lnTo>
                  <a:lnTo>
                    <a:pt x="1752766" y="93930"/>
                  </a:lnTo>
                  <a:lnTo>
                    <a:pt x="1802216" y="82001"/>
                  </a:lnTo>
                  <a:lnTo>
                    <a:pt x="1852100" y="70842"/>
                  </a:lnTo>
                  <a:lnTo>
                    <a:pt x="1902407" y="60462"/>
                  </a:lnTo>
                  <a:lnTo>
                    <a:pt x="1953125" y="50869"/>
                  </a:lnTo>
                  <a:lnTo>
                    <a:pt x="2004243" y="42073"/>
                  </a:lnTo>
                  <a:lnTo>
                    <a:pt x="2055750" y="34083"/>
                  </a:lnTo>
                  <a:lnTo>
                    <a:pt x="2107636" y="26908"/>
                  </a:lnTo>
                  <a:lnTo>
                    <a:pt x="2159888" y="20556"/>
                  </a:lnTo>
                  <a:lnTo>
                    <a:pt x="2212496" y="15038"/>
                  </a:lnTo>
                  <a:lnTo>
                    <a:pt x="2265448" y="10361"/>
                  </a:lnTo>
                  <a:lnTo>
                    <a:pt x="2318733" y="6535"/>
                  </a:lnTo>
                  <a:lnTo>
                    <a:pt x="2372341" y="3569"/>
                  </a:lnTo>
                  <a:lnTo>
                    <a:pt x="2426259" y="1472"/>
                  </a:lnTo>
                  <a:lnTo>
                    <a:pt x="2480477" y="253"/>
                  </a:lnTo>
                  <a:lnTo>
                    <a:pt x="2526832" y="0"/>
                  </a:lnTo>
                  <a:lnTo>
                    <a:pt x="2526832" y="1966468"/>
                  </a:lnTo>
                  <a:lnTo>
                    <a:pt x="421" y="2002536"/>
                  </a:lnTo>
                  <a:close/>
                </a:path>
              </a:pathLst>
            </a:custGeom>
            <a:ln w="25400">
              <a:solidFill>
                <a:srgbClr val="2395D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6042766" y="2943733"/>
              <a:ext cx="2237105" cy="1799589"/>
            </a:xfrm>
            <a:custGeom>
              <a:avLst/>
              <a:gdLst/>
              <a:ahLst/>
              <a:cxnLst/>
              <a:rect l="l" t="t" r="r" b="b"/>
              <a:pathLst>
                <a:path w="2237105" h="1799589">
                  <a:moveTo>
                    <a:pt x="2210942" y="0"/>
                  </a:moveTo>
                  <a:lnTo>
                    <a:pt x="0" y="0"/>
                  </a:lnTo>
                  <a:lnTo>
                    <a:pt x="0" y="13970"/>
                  </a:lnTo>
                  <a:lnTo>
                    <a:pt x="1365" y="64036"/>
                  </a:lnTo>
                  <a:lnTo>
                    <a:pt x="3833" y="106857"/>
                  </a:lnTo>
                  <a:lnTo>
                    <a:pt x="7516" y="149407"/>
                  </a:lnTo>
                  <a:lnTo>
                    <a:pt x="12402" y="191674"/>
                  </a:lnTo>
                  <a:lnTo>
                    <a:pt x="18476" y="233647"/>
                  </a:lnTo>
                  <a:lnTo>
                    <a:pt x="25723" y="275316"/>
                  </a:lnTo>
                  <a:lnTo>
                    <a:pt x="34130" y="316669"/>
                  </a:lnTo>
                  <a:lnTo>
                    <a:pt x="43683" y="357695"/>
                  </a:lnTo>
                  <a:lnTo>
                    <a:pt x="54368" y="398383"/>
                  </a:lnTo>
                  <a:lnTo>
                    <a:pt x="66171" y="438721"/>
                  </a:lnTo>
                  <a:lnTo>
                    <a:pt x="79077" y="478699"/>
                  </a:lnTo>
                  <a:lnTo>
                    <a:pt x="93073" y="518306"/>
                  </a:lnTo>
                  <a:lnTo>
                    <a:pt x="108145" y="557529"/>
                  </a:lnTo>
                  <a:lnTo>
                    <a:pt x="124278" y="596359"/>
                  </a:lnTo>
                  <a:lnTo>
                    <a:pt x="141460" y="634784"/>
                  </a:lnTo>
                  <a:lnTo>
                    <a:pt x="159675" y="672792"/>
                  </a:lnTo>
                  <a:lnTo>
                    <a:pt x="178909" y="710373"/>
                  </a:lnTo>
                  <a:lnTo>
                    <a:pt x="199150" y="747516"/>
                  </a:lnTo>
                  <a:lnTo>
                    <a:pt x="220382" y="784209"/>
                  </a:lnTo>
                  <a:lnTo>
                    <a:pt x="242591" y="820441"/>
                  </a:lnTo>
                  <a:lnTo>
                    <a:pt x="265764" y="856202"/>
                  </a:lnTo>
                  <a:lnTo>
                    <a:pt x="289887" y="891479"/>
                  </a:lnTo>
                  <a:lnTo>
                    <a:pt x="314945" y="926262"/>
                  </a:lnTo>
                  <a:lnTo>
                    <a:pt x="340925" y="960540"/>
                  </a:lnTo>
                  <a:lnTo>
                    <a:pt x="367813" y="994301"/>
                  </a:lnTo>
                  <a:lnTo>
                    <a:pt x="395594" y="1027535"/>
                  </a:lnTo>
                  <a:lnTo>
                    <a:pt x="424254" y="1060230"/>
                  </a:lnTo>
                  <a:lnTo>
                    <a:pt x="453780" y="1092375"/>
                  </a:lnTo>
                  <a:lnTo>
                    <a:pt x="484158" y="1123959"/>
                  </a:lnTo>
                  <a:lnTo>
                    <a:pt x="515373" y="1154971"/>
                  </a:lnTo>
                  <a:lnTo>
                    <a:pt x="547412" y="1185399"/>
                  </a:lnTo>
                  <a:lnTo>
                    <a:pt x="580259" y="1215233"/>
                  </a:lnTo>
                  <a:lnTo>
                    <a:pt x="613903" y="1244462"/>
                  </a:lnTo>
                  <a:lnTo>
                    <a:pt x="648328" y="1273073"/>
                  </a:lnTo>
                  <a:lnTo>
                    <a:pt x="683520" y="1301057"/>
                  </a:lnTo>
                  <a:lnTo>
                    <a:pt x="719466" y="1328402"/>
                  </a:lnTo>
                  <a:lnTo>
                    <a:pt x="756151" y="1355096"/>
                  </a:lnTo>
                  <a:lnTo>
                    <a:pt x="793561" y="1381129"/>
                  </a:lnTo>
                  <a:lnTo>
                    <a:pt x="831683" y="1406490"/>
                  </a:lnTo>
                  <a:lnTo>
                    <a:pt x="870502" y="1431167"/>
                  </a:lnTo>
                  <a:lnTo>
                    <a:pt x="910004" y="1455149"/>
                  </a:lnTo>
                  <a:lnTo>
                    <a:pt x="950176" y="1478426"/>
                  </a:lnTo>
                  <a:lnTo>
                    <a:pt x="991003" y="1500985"/>
                  </a:lnTo>
                  <a:lnTo>
                    <a:pt x="1032471" y="1522816"/>
                  </a:lnTo>
                  <a:lnTo>
                    <a:pt x="1074566" y="1543908"/>
                  </a:lnTo>
                  <a:lnTo>
                    <a:pt x="1117275" y="1564249"/>
                  </a:lnTo>
                  <a:lnTo>
                    <a:pt x="1160583" y="1583829"/>
                  </a:lnTo>
                  <a:lnTo>
                    <a:pt x="1204476" y="1602636"/>
                  </a:lnTo>
                  <a:lnTo>
                    <a:pt x="1248940" y="1620659"/>
                  </a:lnTo>
                  <a:lnTo>
                    <a:pt x="1293962" y="1637886"/>
                  </a:lnTo>
                  <a:lnTo>
                    <a:pt x="1339527" y="1654308"/>
                  </a:lnTo>
                  <a:lnTo>
                    <a:pt x="1385621" y="1669913"/>
                  </a:lnTo>
                  <a:lnTo>
                    <a:pt x="1432230" y="1684688"/>
                  </a:lnTo>
                  <a:lnTo>
                    <a:pt x="1479340" y="1698625"/>
                  </a:lnTo>
                  <a:lnTo>
                    <a:pt x="1526937" y="1711710"/>
                  </a:lnTo>
                  <a:lnTo>
                    <a:pt x="1575007" y="1723934"/>
                  </a:lnTo>
                  <a:lnTo>
                    <a:pt x="1623537" y="1735284"/>
                  </a:lnTo>
                  <a:lnTo>
                    <a:pt x="1672511" y="1745751"/>
                  </a:lnTo>
                  <a:lnTo>
                    <a:pt x="1721917" y="1755321"/>
                  </a:lnTo>
                  <a:lnTo>
                    <a:pt x="1771739" y="1763986"/>
                  </a:lnTo>
                  <a:lnTo>
                    <a:pt x="1821965" y="1771733"/>
                  </a:lnTo>
                  <a:lnTo>
                    <a:pt x="1872579" y="1778551"/>
                  </a:lnTo>
                  <a:lnTo>
                    <a:pt x="1923569" y="1784429"/>
                  </a:lnTo>
                  <a:lnTo>
                    <a:pt x="1974920" y="1789356"/>
                  </a:lnTo>
                  <a:lnTo>
                    <a:pt x="2026617" y="1793321"/>
                  </a:lnTo>
                  <a:lnTo>
                    <a:pt x="2078648" y="1796312"/>
                  </a:lnTo>
                  <a:lnTo>
                    <a:pt x="2130997" y="1798319"/>
                  </a:lnTo>
                  <a:lnTo>
                    <a:pt x="2183651" y="1799331"/>
                  </a:lnTo>
                  <a:lnTo>
                    <a:pt x="2236596" y="1799336"/>
                  </a:lnTo>
                  <a:lnTo>
                    <a:pt x="2210942" y="0"/>
                  </a:lnTo>
                  <a:close/>
                </a:path>
              </a:pathLst>
            </a:custGeom>
            <a:solidFill>
              <a:srgbClr val="234B7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6042766" y="2943733"/>
              <a:ext cx="2237105" cy="1799589"/>
            </a:xfrm>
            <a:custGeom>
              <a:avLst/>
              <a:gdLst/>
              <a:ahLst/>
              <a:cxnLst/>
              <a:rect l="l" t="t" r="r" b="b"/>
              <a:pathLst>
                <a:path w="2237105" h="1799589">
                  <a:moveTo>
                    <a:pt x="2236596" y="1799336"/>
                  </a:moveTo>
                  <a:lnTo>
                    <a:pt x="2183651" y="1799331"/>
                  </a:lnTo>
                  <a:lnTo>
                    <a:pt x="2130997" y="1798319"/>
                  </a:lnTo>
                  <a:lnTo>
                    <a:pt x="2078648" y="1796312"/>
                  </a:lnTo>
                  <a:lnTo>
                    <a:pt x="2026617" y="1793321"/>
                  </a:lnTo>
                  <a:lnTo>
                    <a:pt x="1974920" y="1789356"/>
                  </a:lnTo>
                  <a:lnTo>
                    <a:pt x="1923569" y="1784429"/>
                  </a:lnTo>
                  <a:lnTo>
                    <a:pt x="1872579" y="1778551"/>
                  </a:lnTo>
                  <a:lnTo>
                    <a:pt x="1821965" y="1771733"/>
                  </a:lnTo>
                  <a:lnTo>
                    <a:pt x="1771739" y="1763986"/>
                  </a:lnTo>
                  <a:lnTo>
                    <a:pt x="1721917" y="1755321"/>
                  </a:lnTo>
                  <a:lnTo>
                    <a:pt x="1672511" y="1745751"/>
                  </a:lnTo>
                  <a:lnTo>
                    <a:pt x="1623537" y="1735284"/>
                  </a:lnTo>
                  <a:lnTo>
                    <a:pt x="1575007" y="1723934"/>
                  </a:lnTo>
                  <a:lnTo>
                    <a:pt x="1526937" y="1711710"/>
                  </a:lnTo>
                  <a:lnTo>
                    <a:pt x="1479340" y="1698625"/>
                  </a:lnTo>
                  <a:lnTo>
                    <a:pt x="1432230" y="1684688"/>
                  </a:lnTo>
                  <a:lnTo>
                    <a:pt x="1385621" y="1669913"/>
                  </a:lnTo>
                  <a:lnTo>
                    <a:pt x="1339527" y="1654308"/>
                  </a:lnTo>
                  <a:lnTo>
                    <a:pt x="1293962" y="1637886"/>
                  </a:lnTo>
                  <a:lnTo>
                    <a:pt x="1248940" y="1620659"/>
                  </a:lnTo>
                  <a:lnTo>
                    <a:pt x="1204476" y="1602636"/>
                  </a:lnTo>
                  <a:lnTo>
                    <a:pt x="1160583" y="1583829"/>
                  </a:lnTo>
                  <a:lnTo>
                    <a:pt x="1117275" y="1564249"/>
                  </a:lnTo>
                  <a:lnTo>
                    <a:pt x="1074566" y="1543908"/>
                  </a:lnTo>
                  <a:lnTo>
                    <a:pt x="1032471" y="1522816"/>
                  </a:lnTo>
                  <a:lnTo>
                    <a:pt x="991003" y="1500985"/>
                  </a:lnTo>
                  <a:lnTo>
                    <a:pt x="950176" y="1478426"/>
                  </a:lnTo>
                  <a:lnTo>
                    <a:pt x="910004" y="1455149"/>
                  </a:lnTo>
                  <a:lnTo>
                    <a:pt x="870502" y="1431167"/>
                  </a:lnTo>
                  <a:lnTo>
                    <a:pt x="831683" y="1406490"/>
                  </a:lnTo>
                  <a:lnTo>
                    <a:pt x="793561" y="1381129"/>
                  </a:lnTo>
                  <a:lnTo>
                    <a:pt x="756151" y="1355096"/>
                  </a:lnTo>
                  <a:lnTo>
                    <a:pt x="719466" y="1328402"/>
                  </a:lnTo>
                  <a:lnTo>
                    <a:pt x="683520" y="1301057"/>
                  </a:lnTo>
                  <a:lnTo>
                    <a:pt x="648328" y="1273073"/>
                  </a:lnTo>
                  <a:lnTo>
                    <a:pt x="613903" y="1244462"/>
                  </a:lnTo>
                  <a:lnTo>
                    <a:pt x="580259" y="1215233"/>
                  </a:lnTo>
                  <a:lnTo>
                    <a:pt x="547412" y="1185399"/>
                  </a:lnTo>
                  <a:lnTo>
                    <a:pt x="515373" y="1154971"/>
                  </a:lnTo>
                  <a:lnTo>
                    <a:pt x="484158" y="1123959"/>
                  </a:lnTo>
                  <a:lnTo>
                    <a:pt x="453780" y="1092375"/>
                  </a:lnTo>
                  <a:lnTo>
                    <a:pt x="424254" y="1060230"/>
                  </a:lnTo>
                  <a:lnTo>
                    <a:pt x="395594" y="1027535"/>
                  </a:lnTo>
                  <a:lnTo>
                    <a:pt x="367813" y="994301"/>
                  </a:lnTo>
                  <a:lnTo>
                    <a:pt x="340925" y="960540"/>
                  </a:lnTo>
                  <a:lnTo>
                    <a:pt x="314945" y="926262"/>
                  </a:lnTo>
                  <a:lnTo>
                    <a:pt x="289887" y="891479"/>
                  </a:lnTo>
                  <a:lnTo>
                    <a:pt x="265764" y="856202"/>
                  </a:lnTo>
                  <a:lnTo>
                    <a:pt x="242591" y="820441"/>
                  </a:lnTo>
                  <a:lnTo>
                    <a:pt x="220382" y="784209"/>
                  </a:lnTo>
                  <a:lnTo>
                    <a:pt x="199150" y="747516"/>
                  </a:lnTo>
                  <a:lnTo>
                    <a:pt x="178909" y="710373"/>
                  </a:lnTo>
                  <a:lnTo>
                    <a:pt x="159675" y="672792"/>
                  </a:lnTo>
                  <a:lnTo>
                    <a:pt x="141460" y="634784"/>
                  </a:lnTo>
                  <a:lnTo>
                    <a:pt x="124278" y="596359"/>
                  </a:lnTo>
                  <a:lnTo>
                    <a:pt x="108145" y="557529"/>
                  </a:lnTo>
                  <a:lnTo>
                    <a:pt x="93073" y="518306"/>
                  </a:lnTo>
                  <a:lnTo>
                    <a:pt x="79077" y="478699"/>
                  </a:lnTo>
                  <a:lnTo>
                    <a:pt x="66171" y="438721"/>
                  </a:lnTo>
                  <a:lnTo>
                    <a:pt x="54368" y="398383"/>
                  </a:lnTo>
                  <a:lnTo>
                    <a:pt x="43683" y="357695"/>
                  </a:lnTo>
                  <a:lnTo>
                    <a:pt x="34130" y="316669"/>
                  </a:lnTo>
                  <a:lnTo>
                    <a:pt x="25723" y="275316"/>
                  </a:lnTo>
                  <a:lnTo>
                    <a:pt x="18476" y="233647"/>
                  </a:lnTo>
                  <a:lnTo>
                    <a:pt x="12402" y="191674"/>
                  </a:lnTo>
                  <a:lnTo>
                    <a:pt x="7516" y="149407"/>
                  </a:lnTo>
                  <a:lnTo>
                    <a:pt x="3833" y="106857"/>
                  </a:lnTo>
                  <a:lnTo>
                    <a:pt x="1365" y="64036"/>
                  </a:lnTo>
                  <a:lnTo>
                    <a:pt x="126" y="20955"/>
                  </a:lnTo>
                  <a:lnTo>
                    <a:pt x="0" y="13970"/>
                  </a:lnTo>
                  <a:lnTo>
                    <a:pt x="0" y="6985"/>
                  </a:lnTo>
                  <a:lnTo>
                    <a:pt x="0" y="0"/>
                  </a:lnTo>
                  <a:lnTo>
                    <a:pt x="2210942" y="0"/>
                  </a:lnTo>
                  <a:lnTo>
                    <a:pt x="2236596" y="1799336"/>
                  </a:lnTo>
                  <a:close/>
                </a:path>
              </a:pathLst>
            </a:custGeom>
            <a:ln w="25400">
              <a:solidFill>
                <a:srgbClr val="234B7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940714" y="5709030"/>
              <a:ext cx="4735195" cy="4304030"/>
            </a:xfrm>
            <a:custGeom>
              <a:avLst/>
              <a:gdLst/>
              <a:ahLst/>
              <a:cxnLst/>
              <a:rect l="l" t="t" r="r" b="b"/>
              <a:pathLst>
                <a:path w="4735195" h="4304030">
                  <a:moveTo>
                    <a:pt x="3718661" y="0"/>
                  </a:moveTo>
                  <a:lnTo>
                    <a:pt x="0" y="0"/>
                  </a:lnTo>
                  <a:lnTo>
                    <a:pt x="0" y="3287776"/>
                  </a:lnTo>
                  <a:lnTo>
                    <a:pt x="1105" y="3335607"/>
                  </a:lnTo>
                  <a:lnTo>
                    <a:pt x="4391" y="3382869"/>
                  </a:lnTo>
                  <a:lnTo>
                    <a:pt x="9806" y="3429514"/>
                  </a:lnTo>
                  <a:lnTo>
                    <a:pt x="17303" y="3475491"/>
                  </a:lnTo>
                  <a:lnTo>
                    <a:pt x="26834" y="3520753"/>
                  </a:lnTo>
                  <a:lnTo>
                    <a:pt x="38348" y="3565251"/>
                  </a:lnTo>
                  <a:lnTo>
                    <a:pt x="51798" y="3608936"/>
                  </a:lnTo>
                  <a:lnTo>
                    <a:pt x="67134" y="3651759"/>
                  </a:lnTo>
                  <a:lnTo>
                    <a:pt x="84308" y="3693672"/>
                  </a:lnTo>
                  <a:lnTo>
                    <a:pt x="103271" y="3734625"/>
                  </a:lnTo>
                  <a:lnTo>
                    <a:pt x="123974" y="3774569"/>
                  </a:lnTo>
                  <a:lnTo>
                    <a:pt x="146369" y="3813457"/>
                  </a:lnTo>
                  <a:lnTo>
                    <a:pt x="170407" y="3851238"/>
                  </a:lnTo>
                  <a:lnTo>
                    <a:pt x="196038" y="3887865"/>
                  </a:lnTo>
                  <a:lnTo>
                    <a:pt x="223214" y="3923289"/>
                  </a:lnTo>
                  <a:lnTo>
                    <a:pt x="251887" y="3957460"/>
                  </a:lnTo>
                  <a:lnTo>
                    <a:pt x="282008" y="3990330"/>
                  </a:lnTo>
                  <a:lnTo>
                    <a:pt x="313527" y="4021850"/>
                  </a:lnTo>
                  <a:lnTo>
                    <a:pt x="346396" y="4051972"/>
                  </a:lnTo>
                  <a:lnTo>
                    <a:pt x="380566" y="4080646"/>
                  </a:lnTo>
                  <a:lnTo>
                    <a:pt x="415989" y="4107824"/>
                  </a:lnTo>
                  <a:lnTo>
                    <a:pt x="452616" y="4133457"/>
                  </a:lnTo>
                  <a:lnTo>
                    <a:pt x="490397" y="4157496"/>
                  </a:lnTo>
                  <a:lnTo>
                    <a:pt x="529285" y="4179892"/>
                  </a:lnTo>
                  <a:lnTo>
                    <a:pt x="569230" y="4200597"/>
                  </a:lnTo>
                  <a:lnTo>
                    <a:pt x="610183" y="4219561"/>
                  </a:lnTo>
                  <a:lnTo>
                    <a:pt x="652096" y="4236737"/>
                  </a:lnTo>
                  <a:lnTo>
                    <a:pt x="694921" y="4252074"/>
                  </a:lnTo>
                  <a:lnTo>
                    <a:pt x="738607" y="4265525"/>
                  </a:lnTo>
                  <a:lnTo>
                    <a:pt x="783107" y="4277040"/>
                  </a:lnTo>
                  <a:lnTo>
                    <a:pt x="828372" y="4286571"/>
                  </a:lnTo>
                  <a:lnTo>
                    <a:pt x="874352" y="4294069"/>
                  </a:lnTo>
                  <a:lnTo>
                    <a:pt x="921000" y="4299486"/>
                  </a:lnTo>
                  <a:lnTo>
                    <a:pt x="968266" y="4302771"/>
                  </a:lnTo>
                  <a:lnTo>
                    <a:pt x="1016101" y="4303877"/>
                  </a:lnTo>
                  <a:lnTo>
                    <a:pt x="4734788" y="4303877"/>
                  </a:lnTo>
                  <a:lnTo>
                    <a:pt x="4734788" y="1016127"/>
                  </a:lnTo>
                  <a:lnTo>
                    <a:pt x="4733682" y="968291"/>
                  </a:lnTo>
                  <a:lnTo>
                    <a:pt x="4730397" y="921025"/>
                  </a:lnTo>
                  <a:lnTo>
                    <a:pt x="4724981" y="874377"/>
                  </a:lnTo>
                  <a:lnTo>
                    <a:pt x="4717483" y="828396"/>
                  </a:lnTo>
                  <a:lnTo>
                    <a:pt x="4707953" y="783131"/>
                  </a:lnTo>
                  <a:lnTo>
                    <a:pt x="4696438" y="738631"/>
                  </a:lnTo>
                  <a:lnTo>
                    <a:pt x="4682987" y="694943"/>
                  </a:lnTo>
                  <a:lnTo>
                    <a:pt x="4667650" y="652119"/>
                  </a:lnTo>
                  <a:lnTo>
                    <a:pt x="4650475" y="610204"/>
                  </a:lnTo>
                  <a:lnTo>
                    <a:pt x="4631512" y="569250"/>
                  </a:lnTo>
                  <a:lnTo>
                    <a:pt x="4610807" y="529304"/>
                  </a:lnTo>
                  <a:lnTo>
                    <a:pt x="4588412" y="490416"/>
                  </a:lnTo>
                  <a:lnTo>
                    <a:pt x="4564373" y="452633"/>
                  </a:lnTo>
                  <a:lnTo>
                    <a:pt x="4538741" y="416006"/>
                  </a:lnTo>
                  <a:lnTo>
                    <a:pt x="4511563" y="380582"/>
                  </a:lnTo>
                  <a:lnTo>
                    <a:pt x="4482889" y="346410"/>
                  </a:lnTo>
                  <a:lnTo>
                    <a:pt x="4452768" y="313540"/>
                  </a:lnTo>
                  <a:lnTo>
                    <a:pt x="4421248" y="282020"/>
                  </a:lnTo>
                  <a:lnTo>
                    <a:pt x="4388377" y="251898"/>
                  </a:lnTo>
                  <a:lnTo>
                    <a:pt x="4354206" y="223224"/>
                  </a:lnTo>
                  <a:lnTo>
                    <a:pt x="4318782" y="196047"/>
                  </a:lnTo>
                  <a:lnTo>
                    <a:pt x="4282154" y="170414"/>
                  </a:lnTo>
                  <a:lnTo>
                    <a:pt x="4244372" y="146376"/>
                  </a:lnTo>
                  <a:lnTo>
                    <a:pt x="4205483" y="123980"/>
                  </a:lnTo>
                  <a:lnTo>
                    <a:pt x="4165537" y="103276"/>
                  </a:lnTo>
                  <a:lnTo>
                    <a:pt x="4124583" y="84312"/>
                  </a:lnTo>
                  <a:lnTo>
                    <a:pt x="4082669" y="67137"/>
                  </a:lnTo>
                  <a:lnTo>
                    <a:pt x="4039844" y="51800"/>
                  </a:lnTo>
                  <a:lnTo>
                    <a:pt x="3996157" y="38350"/>
                  </a:lnTo>
                  <a:lnTo>
                    <a:pt x="3951656" y="26835"/>
                  </a:lnTo>
                  <a:lnTo>
                    <a:pt x="3906391" y="17304"/>
                  </a:lnTo>
                  <a:lnTo>
                    <a:pt x="3860411" y="9807"/>
                  </a:lnTo>
                  <a:lnTo>
                    <a:pt x="3813763" y="4391"/>
                  </a:lnTo>
                  <a:lnTo>
                    <a:pt x="3766497" y="1105"/>
                  </a:lnTo>
                  <a:lnTo>
                    <a:pt x="3718661" y="0"/>
                  </a:lnTo>
                  <a:close/>
                </a:path>
              </a:pathLst>
            </a:custGeom>
            <a:solidFill>
              <a:srgbClr val="2395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940714" y="4529074"/>
              <a:ext cx="4665345" cy="1180465"/>
            </a:xfrm>
            <a:custGeom>
              <a:avLst/>
              <a:gdLst/>
              <a:ahLst/>
              <a:cxnLst/>
              <a:rect l="l" t="t" r="r" b="b"/>
              <a:pathLst>
                <a:path w="4665345" h="1180464">
                  <a:moveTo>
                    <a:pt x="4665065" y="0"/>
                  </a:moveTo>
                  <a:lnTo>
                    <a:pt x="404596" y="0"/>
                  </a:lnTo>
                  <a:lnTo>
                    <a:pt x="357409" y="2721"/>
                  </a:lnTo>
                  <a:lnTo>
                    <a:pt x="311821" y="10683"/>
                  </a:lnTo>
                  <a:lnTo>
                    <a:pt x="268136" y="23583"/>
                  </a:lnTo>
                  <a:lnTo>
                    <a:pt x="226657" y="41116"/>
                  </a:lnTo>
                  <a:lnTo>
                    <a:pt x="187689" y="62981"/>
                  </a:lnTo>
                  <a:lnTo>
                    <a:pt x="151535" y="88874"/>
                  </a:lnTo>
                  <a:lnTo>
                    <a:pt x="118497" y="118491"/>
                  </a:lnTo>
                  <a:lnTo>
                    <a:pt x="88880" y="151529"/>
                  </a:lnTo>
                  <a:lnTo>
                    <a:pt x="62986" y="187685"/>
                  </a:lnTo>
                  <a:lnTo>
                    <a:pt x="41120" y="226656"/>
                  </a:lnTo>
                  <a:lnTo>
                    <a:pt x="23585" y="268138"/>
                  </a:lnTo>
                  <a:lnTo>
                    <a:pt x="10684" y="311829"/>
                  </a:lnTo>
                  <a:lnTo>
                    <a:pt x="2721" y="357424"/>
                  </a:lnTo>
                  <a:lnTo>
                    <a:pt x="0" y="404622"/>
                  </a:lnTo>
                  <a:lnTo>
                    <a:pt x="0" y="1179956"/>
                  </a:lnTo>
                  <a:lnTo>
                    <a:pt x="4260443" y="1179956"/>
                  </a:lnTo>
                  <a:lnTo>
                    <a:pt x="4307640" y="1177235"/>
                  </a:lnTo>
                  <a:lnTo>
                    <a:pt x="4353236" y="1169273"/>
                  </a:lnTo>
                  <a:lnTo>
                    <a:pt x="4396927" y="1156373"/>
                  </a:lnTo>
                  <a:lnTo>
                    <a:pt x="4438409" y="1138840"/>
                  </a:lnTo>
                  <a:lnTo>
                    <a:pt x="4477380" y="1116975"/>
                  </a:lnTo>
                  <a:lnTo>
                    <a:pt x="4513536" y="1091082"/>
                  </a:lnTo>
                  <a:lnTo>
                    <a:pt x="4546574" y="1061465"/>
                  </a:lnTo>
                  <a:lnTo>
                    <a:pt x="4576191" y="1028427"/>
                  </a:lnTo>
                  <a:lnTo>
                    <a:pt x="4602083" y="992271"/>
                  </a:lnTo>
                  <a:lnTo>
                    <a:pt x="4623948" y="953300"/>
                  </a:lnTo>
                  <a:lnTo>
                    <a:pt x="4641482" y="911818"/>
                  </a:lnTo>
                  <a:lnTo>
                    <a:pt x="4654382" y="868127"/>
                  </a:lnTo>
                  <a:lnTo>
                    <a:pt x="4662344" y="822532"/>
                  </a:lnTo>
                  <a:lnTo>
                    <a:pt x="4665065" y="775335"/>
                  </a:lnTo>
                  <a:lnTo>
                    <a:pt x="4665065" y="0"/>
                  </a:lnTo>
                  <a:close/>
                </a:path>
              </a:pathLst>
            </a:custGeom>
            <a:solidFill>
              <a:srgbClr val="234B7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1352803" y="1938294"/>
            <a:ext cx="3743960" cy="206946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34340" marR="427355" algn="ctr">
              <a:lnSpc>
                <a:spcPct val="119700"/>
              </a:lnSpc>
              <a:spcBef>
                <a:spcPts val="95"/>
              </a:spcBef>
            </a:pPr>
            <a:r>
              <a:rPr sz="2800" b="1" dirty="0">
                <a:solidFill>
                  <a:srgbClr val="FFFFFF"/>
                </a:solidFill>
                <a:latin typeface="Muller Bold" pitchFamily="2" charset="-52"/>
                <a:cs typeface="Arial"/>
              </a:rPr>
              <a:t>г.</a:t>
            </a:r>
            <a:r>
              <a:rPr sz="2800" b="1" spc="-165" dirty="0">
                <a:solidFill>
                  <a:srgbClr val="FFFFFF"/>
                </a:solidFill>
                <a:latin typeface="Muller Bold" pitchFamily="2" charset="-52"/>
                <a:cs typeface="Arial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Muller Bold" pitchFamily="2" charset="-52"/>
                <a:cs typeface="Arial"/>
              </a:rPr>
              <a:t>Екатеринбург </a:t>
            </a:r>
            <a:r>
              <a:rPr sz="2800" b="1" spc="-75" dirty="0">
                <a:solidFill>
                  <a:srgbClr val="FFFFFF"/>
                </a:solidFill>
                <a:latin typeface="Muller Bold" pitchFamily="2" charset="-52"/>
                <a:cs typeface="Arial"/>
              </a:rPr>
              <a:t>ул.</a:t>
            </a:r>
            <a:r>
              <a:rPr sz="2800" b="1" spc="-160" dirty="0">
                <a:solidFill>
                  <a:srgbClr val="FFFFFF"/>
                </a:solidFill>
                <a:latin typeface="Muller Bold" pitchFamily="2" charset="-52"/>
                <a:cs typeface="Arial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Muller Bold" pitchFamily="2" charset="-52"/>
                <a:cs typeface="Arial"/>
              </a:rPr>
              <a:t>Машинная</a:t>
            </a:r>
            <a:r>
              <a:rPr sz="2800" b="1" spc="-150" dirty="0">
                <a:solidFill>
                  <a:srgbClr val="FFFFFF"/>
                </a:solidFill>
                <a:latin typeface="Muller Bold" pitchFamily="2" charset="-52"/>
                <a:cs typeface="Arial"/>
              </a:rPr>
              <a:t> </a:t>
            </a:r>
            <a:r>
              <a:rPr sz="2800" b="1" spc="-65" dirty="0">
                <a:solidFill>
                  <a:srgbClr val="FFFFFF"/>
                </a:solidFill>
                <a:latin typeface="Muller Bold" pitchFamily="2" charset="-52"/>
                <a:cs typeface="Arial"/>
              </a:rPr>
              <a:t>31</a:t>
            </a:r>
            <a:endParaRPr sz="2800" dirty="0">
              <a:latin typeface="Muller Bold" pitchFamily="2" charset="-52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675"/>
              </a:spcBef>
            </a:pPr>
            <a:r>
              <a:rPr sz="2800" b="1" dirty="0">
                <a:solidFill>
                  <a:srgbClr val="FFFFFF"/>
                </a:solidFill>
                <a:latin typeface="Muller Bold" pitchFamily="2" charset="-52"/>
                <a:cs typeface="Arial"/>
                <a:hlinkClick r:id="rId2"/>
              </a:rPr>
              <a:t>info@center-</a:t>
            </a:r>
            <a:r>
              <a:rPr sz="2800" b="1" spc="-55" dirty="0">
                <a:solidFill>
                  <a:srgbClr val="FFFFFF"/>
                </a:solidFill>
                <a:latin typeface="Muller Bold" pitchFamily="2" charset="-52"/>
                <a:cs typeface="Arial"/>
                <a:hlinkClick r:id="rId2"/>
              </a:rPr>
              <a:t>resurs.ru</a:t>
            </a:r>
            <a:endParaRPr sz="2800" dirty="0">
              <a:latin typeface="Muller Bold" pitchFamily="2" charset="-52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660"/>
              </a:spcBef>
            </a:pPr>
            <a:r>
              <a:rPr sz="2800" b="1" spc="-70" dirty="0">
                <a:solidFill>
                  <a:srgbClr val="FFFFFF"/>
                </a:solidFill>
                <a:latin typeface="Muller Bold" pitchFamily="2" charset="-52"/>
                <a:cs typeface="Arial"/>
              </a:rPr>
              <a:t>+7</a:t>
            </a:r>
            <a:r>
              <a:rPr sz="2800" b="1" spc="-145" dirty="0">
                <a:solidFill>
                  <a:srgbClr val="FFFFFF"/>
                </a:solidFill>
                <a:latin typeface="Muller Bold" pitchFamily="2" charset="-52"/>
                <a:cs typeface="Arial"/>
              </a:rPr>
              <a:t> </a:t>
            </a:r>
            <a:r>
              <a:rPr sz="2800" b="1" spc="65" dirty="0">
                <a:solidFill>
                  <a:srgbClr val="FFFFFF"/>
                </a:solidFill>
                <a:latin typeface="Muller Bold" pitchFamily="2" charset="-52"/>
                <a:cs typeface="Arial"/>
              </a:rPr>
              <a:t>(343)</a:t>
            </a:r>
            <a:r>
              <a:rPr sz="2800" b="1" spc="-95" dirty="0">
                <a:solidFill>
                  <a:srgbClr val="FFFFFF"/>
                </a:solidFill>
                <a:latin typeface="Muller Bold" pitchFamily="2" charset="-52"/>
                <a:cs typeface="Arial"/>
              </a:rPr>
              <a:t> </a:t>
            </a:r>
            <a:r>
              <a:rPr sz="2800" b="1" spc="75" dirty="0">
                <a:solidFill>
                  <a:srgbClr val="FFFFFF"/>
                </a:solidFill>
                <a:latin typeface="Muller Bold" pitchFamily="2" charset="-52"/>
                <a:cs typeface="Arial"/>
              </a:rPr>
              <a:t>221-</a:t>
            </a:r>
            <a:r>
              <a:rPr sz="2800" b="1" spc="165" dirty="0">
                <a:solidFill>
                  <a:srgbClr val="FFFFFF"/>
                </a:solidFill>
                <a:latin typeface="Muller Bold" pitchFamily="2" charset="-52"/>
                <a:cs typeface="Arial"/>
              </a:rPr>
              <a:t>01-</a:t>
            </a:r>
            <a:r>
              <a:rPr sz="2800" b="1" spc="-25" dirty="0">
                <a:solidFill>
                  <a:srgbClr val="FFFFFF"/>
                </a:solidFill>
                <a:latin typeface="Muller Bold" pitchFamily="2" charset="-52"/>
                <a:cs typeface="Arial"/>
              </a:rPr>
              <a:t>57</a:t>
            </a:r>
            <a:endParaRPr sz="2800" dirty="0">
              <a:latin typeface="Muller Bold" pitchFamily="2" charset="-52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869439" y="4706492"/>
            <a:ext cx="2459990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926465">
              <a:lnSpc>
                <a:spcPct val="100000"/>
              </a:lnSpc>
              <a:spcBef>
                <a:spcPts val="105"/>
              </a:spcBef>
            </a:pPr>
            <a:r>
              <a:rPr sz="2000" b="1" spc="-20" dirty="0">
                <a:solidFill>
                  <a:srgbClr val="FFFFFF"/>
                </a:solidFill>
                <a:latin typeface="Muller Bold" pitchFamily="2" charset="-52"/>
                <a:cs typeface="Arial"/>
              </a:rPr>
              <a:t>Сайт </a:t>
            </a:r>
            <a:r>
              <a:rPr sz="2000" b="1" spc="-10" dirty="0">
                <a:solidFill>
                  <a:srgbClr val="FFFFFF"/>
                </a:solidFill>
                <a:latin typeface="Muller Bold" pitchFamily="2" charset="-52"/>
                <a:cs typeface="Arial"/>
              </a:rPr>
              <a:t>https://ресурс.дети</a:t>
            </a:r>
            <a:endParaRPr sz="2000" dirty="0">
              <a:latin typeface="Muller Bold" pitchFamily="2" charset="-52"/>
              <a:cs typeface="Arial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5921883" y="4529073"/>
            <a:ext cx="4735195" cy="5483860"/>
            <a:chOff x="5921883" y="4529073"/>
            <a:chExt cx="4735195" cy="5483860"/>
          </a:xfrm>
        </p:grpSpPr>
        <p:sp>
          <p:nvSpPr>
            <p:cNvPr id="22" name="object 22"/>
            <p:cNvSpPr/>
            <p:nvPr/>
          </p:nvSpPr>
          <p:spPr>
            <a:xfrm>
              <a:off x="5921883" y="5709030"/>
              <a:ext cx="4735195" cy="4304030"/>
            </a:xfrm>
            <a:custGeom>
              <a:avLst/>
              <a:gdLst/>
              <a:ahLst/>
              <a:cxnLst/>
              <a:rect l="l" t="t" r="r" b="b"/>
              <a:pathLst>
                <a:path w="4735195" h="4304030">
                  <a:moveTo>
                    <a:pt x="3718687" y="0"/>
                  </a:moveTo>
                  <a:lnTo>
                    <a:pt x="0" y="0"/>
                  </a:lnTo>
                  <a:lnTo>
                    <a:pt x="0" y="3287776"/>
                  </a:lnTo>
                  <a:lnTo>
                    <a:pt x="1105" y="3335607"/>
                  </a:lnTo>
                  <a:lnTo>
                    <a:pt x="4391" y="3382869"/>
                  </a:lnTo>
                  <a:lnTo>
                    <a:pt x="9807" y="3429514"/>
                  </a:lnTo>
                  <a:lnTo>
                    <a:pt x="17304" y="3475491"/>
                  </a:lnTo>
                  <a:lnTo>
                    <a:pt x="26835" y="3520753"/>
                  </a:lnTo>
                  <a:lnTo>
                    <a:pt x="38350" y="3565251"/>
                  </a:lnTo>
                  <a:lnTo>
                    <a:pt x="51800" y="3608936"/>
                  </a:lnTo>
                  <a:lnTo>
                    <a:pt x="67137" y="3651759"/>
                  </a:lnTo>
                  <a:lnTo>
                    <a:pt x="84312" y="3693672"/>
                  </a:lnTo>
                  <a:lnTo>
                    <a:pt x="103276" y="3734625"/>
                  </a:lnTo>
                  <a:lnTo>
                    <a:pt x="123980" y="3774569"/>
                  </a:lnTo>
                  <a:lnTo>
                    <a:pt x="146376" y="3813457"/>
                  </a:lnTo>
                  <a:lnTo>
                    <a:pt x="170414" y="3851238"/>
                  </a:lnTo>
                  <a:lnTo>
                    <a:pt x="196047" y="3887865"/>
                  </a:lnTo>
                  <a:lnTo>
                    <a:pt x="223224" y="3923289"/>
                  </a:lnTo>
                  <a:lnTo>
                    <a:pt x="251898" y="3957460"/>
                  </a:lnTo>
                  <a:lnTo>
                    <a:pt x="282020" y="3990330"/>
                  </a:lnTo>
                  <a:lnTo>
                    <a:pt x="313540" y="4021850"/>
                  </a:lnTo>
                  <a:lnTo>
                    <a:pt x="346410" y="4051972"/>
                  </a:lnTo>
                  <a:lnTo>
                    <a:pt x="380582" y="4080646"/>
                  </a:lnTo>
                  <a:lnTo>
                    <a:pt x="416006" y="4107824"/>
                  </a:lnTo>
                  <a:lnTo>
                    <a:pt x="452633" y="4133457"/>
                  </a:lnTo>
                  <a:lnTo>
                    <a:pt x="490416" y="4157496"/>
                  </a:lnTo>
                  <a:lnTo>
                    <a:pt x="529304" y="4179892"/>
                  </a:lnTo>
                  <a:lnTo>
                    <a:pt x="569250" y="4200597"/>
                  </a:lnTo>
                  <a:lnTo>
                    <a:pt x="610204" y="4219561"/>
                  </a:lnTo>
                  <a:lnTo>
                    <a:pt x="652119" y="4236737"/>
                  </a:lnTo>
                  <a:lnTo>
                    <a:pt x="694943" y="4252074"/>
                  </a:lnTo>
                  <a:lnTo>
                    <a:pt x="738631" y="4265525"/>
                  </a:lnTo>
                  <a:lnTo>
                    <a:pt x="783131" y="4277040"/>
                  </a:lnTo>
                  <a:lnTo>
                    <a:pt x="828396" y="4286571"/>
                  </a:lnTo>
                  <a:lnTo>
                    <a:pt x="874377" y="4294069"/>
                  </a:lnTo>
                  <a:lnTo>
                    <a:pt x="921025" y="4299486"/>
                  </a:lnTo>
                  <a:lnTo>
                    <a:pt x="968291" y="4302771"/>
                  </a:lnTo>
                  <a:lnTo>
                    <a:pt x="1016126" y="4303877"/>
                  </a:lnTo>
                  <a:lnTo>
                    <a:pt x="4734814" y="4303877"/>
                  </a:lnTo>
                  <a:lnTo>
                    <a:pt x="4734814" y="1016127"/>
                  </a:lnTo>
                  <a:lnTo>
                    <a:pt x="4733708" y="968291"/>
                  </a:lnTo>
                  <a:lnTo>
                    <a:pt x="4730422" y="921025"/>
                  </a:lnTo>
                  <a:lnTo>
                    <a:pt x="4725006" y="874377"/>
                  </a:lnTo>
                  <a:lnTo>
                    <a:pt x="4717509" y="828396"/>
                  </a:lnTo>
                  <a:lnTo>
                    <a:pt x="4707978" y="783131"/>
                  </a:lnTo>
                  <a:lnTo>
                    <a:pt x="4696463" y="738631"/>
                  </a:lnTo>
                  <a:lnTo>
                    <a:pt x="4683013" y="694943"/>
                  </a:lnTo>
                  <a:lnTo>
                    <a:pt x="4667676" y="652119"/>
                  </a:lnTo>
                  <a:lnTo>
                    <a:pt x="4650501" y="610204"/>
                  </a:lnTo>
                  <a:lnTo>
                    <a:pt x="4631537" y="569250"/>
                  </a:lnTo>
                  <a:lnTo>
                    <a:pt x="4610833" y="529304"/>
                  </a:lnTo>
                  <a:lnTo>
                    <a:pt x="4588437" y="490416"/>
                  </a:lnTo>
                  <a:lnTo>
                    <a:pt x="4564399" y="452633"/>
                  </a:lnTo>
                  <a:lnTo>
                    <a:pt x="4538766" y="416006"/>
                  </a:lnTo>
                  <a:lnTo>
                    <a:pt x="4511589" y="380582"/>
                  </a:lnTo>
                  <a:lnTo>
                    <a:pt x="4482915" y="346410"/>
                  </a:lnTo>
                  <a:lnTo>
                    <a:pt x="4452793" y="313540"/>
                  </a:lnTo>
                  <a:lnTo>
                    <a:pt x="4421273" y="282020"/>
                  </a:lnTo>
                  <a:lnTo>
                    <a:pt x="4388403" y="251898"/>
                  </a:lnTo>
                  <a:lnTo>
                    <a:pt x="4354231" y="223224"/>
                  </a:lnTo>
                  <a:lnTo>
                    <a:pt x="4318807" y="196047"/>
                  </a:lnTo>
                  <a:lnTo>
                    <a:pt x="4282180" y="170414"/>
                  </a:lnTo>
                  <a:lnTo>
                    <a:pt x="4244397" y="146376"/>
                  </a:lnTo>
                  <a:lnTo>
                    <a:pt x="4205509" y="123980"/>
                  </a:lnTo>
                  <a:lnTo>
                    <a:pt x="4165563" y="103276"/>
                  </a:lnTo>
                  <a:lnTo>
                    <a:pt x="4124609" y="84312"/>
                  </a:lnTo>
                  <a:lnTo>
                    <a:pt x="4082694" y="67137"/>
                  </a:lnTo>
                  <a:lnTo>
                    <a:pt x="4039870" y="51800"/>
                  </a:lnTo>
                  <a:lnTo>
                    <a:pt x="3996182" y="38350"/>
                  </a:lnTo>
                  <a:lnTo>
                    <a:pt x="3951682" y="26835"/>
                  </a:lnTo>
                  <a:lnTo>
                    <a:pt x="3906417" y="17304"/>
                  </a:lnTo>
                  <a:lnTo>
                    <a:pt x="3860436" y="9807"/>
                  </a:lnTo>
                  <a:lnTo>
                    <a:pt x="3813788" y="4391"/>
                  </a:lnTo>
                  <a:lnTo>
                    <a:pt x="3766522" y="1105"/>
                  </a:lnTo>
                  <a:lnTo>
                    <a:pt x="3718687" y="0"/>
                  </a:lnTo>
                  <a:close/>
                </a:path>
              </a:pathLst>
            </a:custGeom>
            <a:solidFill>
              <a:srgbClr val="2395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921883" y="4529073"/>
              <a:ext cx="4665345" cy="1180465"/>
            </a:xfrm>
            <a:custGeom>
              <a:avLst/>
              <a:gdLst/>
              <a:ahLst/>
              <a:cxnLst/>
              <a:rect l="l" t="t" r="r" b="b"/>
              <a:pathLst>
                <a:path w="4665345" h="1180464">
                  <a:moveTo>
                    <a:pt x="4665091" y="0"/>
                  </a:moveTo>
                  <a:lnTo>
                    <a:pt x="404621" y="0"/>
                  </a:lnTo>
                  <a:lnTo>
                    <a:pt x="357424" y="2721"/>
                  </a:lnTo>
                  <a:lnTo>
                    <a:pt x="311829" y="10683"/>
                  </a:lnTo>
                  <a:lnTo>
                    <a:pt x="268138" y="23583"/>
                  </a:lnTo>
                  <a:lnTo>
                    <a:pt x="226656" y="41116"/>
                  </a:lnTo>
                  <a:lnTo>
                    <a:pt x="187685" y="62981"/>
                  </a:lnTo>
                  <a:lnTo>
                    <a:pt x="151529" y="88874"/>
                  </a:lnTo>
                  <a:lnTo>
                    <a:pt x="118490" y="118491"/>
                  </a:lnTo>
                  <a:lnTo>
                    <a:pt x="88874" y="151529"/>
                  </a:lnTo>
                  <a:lnTo>
                    <a:pt x="62981" y="187685"/>
                  </a:lnTo>
                  <a:lnTo>
                    <a:pt x="41116" y="226656"/>
                  </a:lnTo>
                  <a:lnTo>
                    <a:pt x="23583" y="268138"/>
                  </a:lnTo>
                  <a:lnTo>
                    <a:pt x="10683" y="311829"/>
                  </a:lnTo>
                  <a:lnTo>
                    <a:pt x="2721" y="357424"/>
                  </a:lnTo>
                  <a:lnTo>
                    <a:pt x="0" y="404622"/>
                  </a:lnTo>
                  <a:lnTo>
                    <a:pt x="0" y="1179956"/>
                  </a:lnTo>
                  <a:lnTo>
                    <a:pt x="4260469" y="1179956"/>
                  </a:lnTo>
                  <a:lnTo>
                    <a:pt x="4307666" y="1177235"/>
                  </a:lnTo>
                  <a:lnTo>
                    <a:pt x="4353261" y="1169273"/>
                  </a:lnTo>
                  <a:lnTo>
                    <a:pt x="4396952" y="1156373"/>
                  </a:lnTo>
                  <a:lnTo>
                    <a:pt x="4438434" y="1138840"/>
                  </a:lnTo>
                  <a:lnTo>
                    <a:pt x="4477405" y="1116975"/>
                  </a:lnTo>
                  <a:lnTo>
                    <a:pt x="4513561" y="1091082"/>
                  </a:lnTo>
                  <a:lnTo>
                    <a:pt x="4546599" y="1061465"/>
                  </a:lnTo>
                  <a:lnTo>
                    <a:pt x="4576216" y="1028427"/>
                  </a:lnTo>
                  <a:lnTo>
                    <a:pt x="4602109" y="992271"/>
                  </a:lnTo>
                  <a:lnTo>
                    <a:pt x="4623974" y="953300"/>
                  </a:lnTo>
                  <a:lnTo>
                    <a:pt x="4641507" y="911818"/>
                  </a:lnTo>
                  <a:lnTo>
                    <a:pt x="4654407" y="868127"/>
                  </a:lnTo>
                  <a:lnTo>
                    <a:pt x="4662369" y="822532"/>
                  </a:lnTo>
                  <a:lnTo>
                    <a:pt x="4665091" y="775335"/>
                  </a:lnTo>
                  <a:lnTo>
                    <a:pt x="4665091" y="0"/>
                  </a:lnTo>
                  <a:close/>
                </a:path>
              </a:pathLst>
            </a:custGeom>
            <a:solidFill>
              <a:srgbClr val="234B7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6193282" y="4762245"/>
            <a:ext cx="4286885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2000" b="1" spc="-60" dirty="0">
                <a:solidFill>
                  <a:srgbClr val="FFFFFF"/>
                </a:solidFill>
                <a:latin typeface="Muller Bold" pitchFamily="2" charset="-52"/>
                <a:cs typeface="Arial"/>
              </a:rPr>
              <a:t>Официальная </a:t>
            </a:r>
            <a:r>
              <a:rPr sz="2000" b="1" spc="-30" dirty="0">
                <a:solidFill>
                  <a:srgbClr val="FFFFFF"/>
                </a:solidFill>
                <a:latin typeface="Muller Bold" pitchFamily="2" charset="-52"/>
                <a:cs typeface="Arial"/>
              </a:rPr>
              <a:t>страница</a:t>
            </a:r>
            <a:r>
              <a:rPr sz="2000" b="1" spc="-65" dirty="0">
                <a:solidFill>
                  <a:srgbClr val="FFFFFF"/>
                </a:solidFill>
                <a:latin typeface="Muller Bold" pitchFamily="2" charset="-52"/>
                <a:cs typeface="Arial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Muller Bold" pitchFamily="2" charset="-52"/>
                <a:cs typeface="Arial"/>
              </a:rPr>
              <a:t>Вконтакте</a:t>
            </a:r>
            <a:endParaRPr sz="2000" dirty="0">
              <a:latin typeface="Muller Bold" pitchFamily="2" charset="-52"/>
              <a:cs typeface="Arial"/>
            </a:endParaRPr>
          </a:p>
          <a:p>
            <a:pPr marL="635" algn="ctr">
              <a:lnSpc>
                <a:spcPct val="100000"/>
              </a:lnSpc>
            </a:pPr>
            <a:r>
              <a:rPr sz="2000" b="1" spc="-10" dirty="0">
                <a:solidFill>
                  <a:srgbClr val="FFFFFF"/>
                </a:solidFill>
                <a:latin typeface="Muller Bold" pitchFamily="2" charset="-52"/>
                <a:cs typeface="Arial"/>
              </a:rPr>
              <a:t>vk.com/centr_resurs</a:t>
            </a:r>
            <a:endParaRPr sz="2000" dirty="0">
              <a:latin typeface="Muller Bold" pitchFamily="2" charset="-52"/>
              <a:cs typeface="Arial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10946003" y="4529073"/>
            <a:ext cx="4735195" cy="5483860"/>
            <a:chOff x="10946003" y="4529073"/>
            <a:chExt cx="4735195" cy="5483860"/>
          </a:xfrm>
        </p:grpSpPr>
        <p:sp>
          <p:nvSpPr>
            <p:cNvPr id="26" name="object 26"/>
            <p:cNvSpPr/>
            <p:nvPr/>
          </p:nvSpPr>
          <p:spPr>
            <a:xfrm>
              <a:off x="10946003" y="5709030"/>
              <a:ext cx="4735195" cy="4304030"/>
            </a:xfrm>
            <a:custGeom>
              <a:avLst/>
              <a:gdLst/>
              <a:ahLst/>
              <a:cxnLst/>
              <a:rect l="l" t="t" r="r" b="b"/>
              <a:pathLst>
                <a:path w="4735194" h="4304030">
                  <a:moveTo>
                    <a:pt x="3718687" y="0"/>
                  </a:moveTo>
                  <a:lnTo>
                    <a:pt x="0" y="0"/>
                  </a:lnTo>
                  <a:lnTo>
                    <a:pt x="0" y="3287776"/>
                  </a:lnTo>
                  <a:lnTo>
                    <a:pt x="1105" y="3335607"/>
                  </a:lnTo>
                  <a:lnTo>
                    <a:pt x="4391" y="3382869"/>
                  </a:lnTo>
                  <a:lnTo>
                    <a:pt x="9807" y="3429514"/>
                  </a:lnTo>
                  <a:lnTo>
                    <a:pt x="17304" y="3475491"/>
                  </a:lnTo>
                  <a:lnTo>
                    <a:pt x="26835" y="3520753"/>
                  </a:lnTo>
                  <a:lnTo>
                    <a:pt x="38350" y="3565251"/>
                  </a:lnTo>
                  <a:lnTo>
                    <a:pt x="51800" y="3608936"/>
                  </a:lnTo>
                  <a:lnTo>
                    <a:pt x="67137" y="3651759"/>
                  </a:lnTo>
                  <a:lnTo>
                    <a:pt x="84312" y="3693672"/>
                  </a:lnTo>
                  <a:lnTo>
                    <a:pt x="103276" y="3734625"/>
                  </a:lnTo>
                  <a:lnTo>
                    <a:pt x="123980" y="3774569"/>
                  </a:lnTo>
                  <a:lnTo>
                    <a:pt x="146376" y="3813457"/>
                  </a:lnTo>
                  <a:lnTo>
                    <a:pt x="170414" y="3851238"/>
                  </a:lnTo>
                  <a:lnTo>
                    <a:pt x="196047" y="3887865"/>
                  </a:lnTo>
                  <a:lnTo>
                    <a:pt x="223224" y="3923289"/>
                  </a:lnTo>
                  <a:lnTo>
                    <a:pt x="251898" y="3957460"/>
                  </a:lnTo>
                  <a:lnTo>
                    <a:pt x="282020" y="3990330"/>
                  </a:lnTo>
                  <a:lnTo>
                    <a:pt x="313540" y="4021850"/>
                  </a:lnTo>
                  <a:lnTo>
                    <a:pt x="346410" y="4051972"/>
                  </a:lnTo>
                  <a:lnTo>
                    <a:pt x="380582" y="4080646"/>
                  </a:lnTo>
                  <a:lnTo>
                    <a:pt x="416006" y="4107824"/>
                  </a:lnTo>
                  <a:lnTo>
                    <a:pt x="452633" y="4133457"/>
                  </a:lnTo>
                  <a:lnTo>
                    <a:pt x="490416" y="4157496"/>
                  </a:lnTo>
                  <a:lnTo>
                    <a:pt x="529304" y="4179892"/>
                  </a:lnTo>
                  <a:lnTo>
                    <a:pt x="569250" y="4200597"/>
                  </a:lnTo>
                  <a:lnTo>
                    <a:pt x="610204" y="4219561"/>
                  </a:lnTo>
                  <a:lnTo>
                    <a:pt x="652119" y="4236737"/>
                  </a:lnTo>
                  <a:lnTo>
                    <a:pt x="694943" y="4252074"/>
                  </a:lnTo>
                  <a:lnTo>
                    <a:pt x="738631" y="4265525"/>
                  </a:lnTo>
                  <a:lnTo>
                    <a:pt x="783131" y="4277040"/>
                  </a:lnTo>
                  <a:lnTo>
                    <a:pt x="828396" y="4286571"/>
                  </a:lnTo>
                  <a:lnTo>
                    <a:pt x="874377" y="4294069"/>
                  </a:lnTo>
                  <a:lnTo>
                    <a:pt x="921025" y="4299486"/>
                  </a:lnTo>
                  <a:lnTo>
                    <a:pt x="968291" y="4302771"/>
                  </a:lnTo>
                  <a:lnTo>
                    <a:pt x="1016126" y="4303877"/>
                  </a:lnTo>
                  <a:lnTo>
                    <a:pt x="4734814" y="4303877"/>
                  </a:lnTo>
                  <a:lnTo>
                    <a:pt x="4734814" y="1016127"/>
                  </a:lnTo>
                  <a:lnTo>
                    <a:pt x="4733708" y="968291"/>
                  </a:lnTo>
                  <a:lnTo>
                    <a:pt x="4730422" y="921025"/>
                  </a:lnTo>
                  <a:lnTo>
                    <a:pt x="4725006" y="874377"/>
                  </a:lnTo>
                  <a:lnTo>
                    <a:pt x="4717509" y="828396"/>
                  </a:lnTo>
                  <a:lnTo>
                    <a:pt x="4707978" y="783131"/>
                  </a:lnTo>
                  <a:lnTo>
                    <a:pt x="4696463" y="738631"/>
                  </a:lnTo>
                  <a:lnTo>
                    <a:pt x="4683013" y="694943"/>
                  </a:lnTo>
                  <a:lnTo>
                    <a:pt x="4667676" y="652119"/>
                  </a:lnTo>
                  <a:lnTo>
                    <a:pt x="4650501" y="610204"/>
                  </a:lnTo>
                  <a:lnTo>
                    <a:pt x="4631537" y="569250"/>
                  </a:lnTo>
                  <a:lnTo>
                    <a:pt x="4610833" y="529304"/>
                  </a:lnTo>
                  <a:lnTo>
                    <a:pt x="4588437" y="490416"/>
                  </a:lnTo>
                  <a:lnTo>
                    <a:pt x="4564399" y="452633"/>
                  </a:lnTo>
                  <a:lnTo>
                    <a:pt x="4538766" y="416006"/>
                  </a:lnTo>
                  <a:lnTo>
                    <a:pt x="4511589" y="380582"/>
                  </a:lnTo>
                  <a:lnTo>
                    <a:pt x="4482915" y="346410"/>
                  </a:lnTo>
                  <a:lnTo>
                    <a:pt x="4452793" y="313540"/>
                  </a:lnTo>
                  <a:lnTo>
                    <a:pt x="4421273" y="282020"/>
                  </a:lnTo>
                  <a:lnTo>
                    <a:pt x="4388403" y="251898"/>
                  </a:lnTo>
                  <a:lnTo>
                    <a:pt x="4354231" y="223224"/>
                  </a:lnTo>
                  <a:lnTo>
                    <a:pt x="4318807" y="196047"/>
                  </a:lnTo>
                  <a:lnTo>
                    <a:pt x="4282180" y="170414"/>
                  </a:lnTo>
                  <a:lnTo>
                    <a:pt x="4244397" y="146376"/>
                  </a:lnTo>
                  <a:lnTo>
                    <a:pt x="4205509" y="123980"/>
                  </a:lnTo>
                  <a:lnTo>
                    <a:pt x="4165563" y="103276"/>
                  </a:lnTo>
                  <a:lnTo>
                    <a:pt x="4124609" y="84312"/>
                  </a:lnTo>
                  <a:lnTo>
                    <a:pt x="4082694" y="67137"/>
                  </a:lnTo>
                  <a:lnTo>
                    <a:pt x="4039869" y="51800"/>
                  </a:lnTo>
                  <a:lnTo>
                    <a:pt x="3996182" y="38350"/>
                  </a:lnTo>
                  <a:lnTo>
                    <a:pt x="3951682" y="26835"/>
                  </a:lnTo>
                  <a:lnTo>
                    <a:pt x="3906417" y="17304"/>
                  </a:lnTo>
                  <a:lnTo>
                    <a:pt x="3860436" y="9807"/>
                  </a:lnTo>
                  <a:lnTo>
                    <a:pt x="3813788" y="4391"/>
                  </a:lnTo>
                  <a:lnTo>
                    <a:pt x="3766522" y="1105"/>
                  </a:lnTo>
                  <a:lnTo>
                    <a:pt x="3718687" y="0"/>
                  </a:lnTo>
                  <a:close/>
                </a:path>
              </a:pathLst>
            </a:custGeom>
            <a:solidFill>
              <a:srgbClr val="2395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0946003" y="4529073"/>
              <a:ext cx="4665345" cy="1180465"/>
            </a:xfrm>
            <a:custGeom>
              <a:avLst/>
              <a:gdLst/>
              <a:ahLst/>
              <a:cxnLst/>
              <a:rect l="l" t="t" r="r" b="b"/>
              <a:pathLst>
                <a:path w="4665344" h="1180464">
                  <a:moveTo>
                    <a:pt x="4665091" y="0"/>
                  </a:moveTo>
                  <a:lnTo>
                    <a:pt x="404495" y="0"/>
                  </a:lnTo>
                  <a:lnTo>
                    <a:pt x="357322" y="2721"/>
                  </a:lnTo>
                  <a:lnTo>
                    <a:pt x="311749" y="10683"/>
                  </a:lnTo>
                  <a:lnTo>
                    <a:pt x="268076" y="23583"/>
                  </a:lnTo>
                  <a:lnTo>
                    <a:pt x="226609" y="41116"/>
                  </a:lnTo>
                  <a:lnTo>
                    <a:pt x="187651" y="62981"/>
                  </a:lnTo>
                  <a:lnTo>
                    <a:pt x="151505" y="88874"/>
                  </a:lnTo>
                  <a:lnTo>
                    <a:pt x="118475" y="118491"/>
                  </a:lnTo>
                  <a:lnTo>
                    <a:pt x="88864" y="151529"/>
                  </a:lnTo>
                  <a:lnTo>
                    <a:pt x="62975" y="187685"/>
                  </a:lnTo>
                  <a:lnTo>
                    <a:pt x="41113" y="226656"/>
                  </a:lnTo>
                  <a:lnTo>
                    <a:pt x="23581" y="268138"/>
                  </a:lnTo>
                  <a:lnTo>
                    <a:pt x="10683" y="311829"/>
                  </a:lnTo>
                  <a:lnTo>
                    <a:pt x="2721" y="357424"/>
                  </a:lnTo>
                  <a:lnTo>
                    <a:pt x="0" y="404622"/>
                  </a:lnTo>
                  <a:lnTo>
                    <a:pt x="0" y="1179956"/>
                  </a:lnTo>
                  <a:lnTo>
                    <a:pt x="4260468" y="1179956"/>
                  </a:lnTo>
                  <a:lnTo>
                    <a:pt x="4307642" y="1177235"/>
                  </a:lnTo>
                  <a:lnTo>
                    <a:pt x="4353221" y="1169273"/>
                  </a:lnTo>
                  <a:lnTo>
                    <a:pt x="4396902" y="1156373"/>
                  </a:lnTo>
                  <a:lnTo>
                    <a:pt x="4438379" y="1138840"/>
                  </a:lnTo>
                  <a:lnTo>
                    <a:pt x="4477349" y="1116975"/>
                  </a:lnTo>
                  <a:lnTo>
                    <a:pt x="4513508" y="1091082"/>
                  </a:lnTo>
                  <a:lnTo>
                    <a:pt x="4546552" y="1061465"/>
                  </a:lnTo>
                  <a:lnTo>
                    <a:pt x="4576176" y="1028427"/>
                  </a:lnTo>
                  <a:lnTo>
                    <a:pt x="4602078" y="992271"/>
                  </a:lnTo>
                  <a:lnTo>
                    <a:pt x="4623951" y="953300"/>
                  </a:lnTo>
                  <a:lnTo>
                    <a:pt x="4641494" y="911818"/>
                  </a:lnTo>
                  <a:lnTo>
                    <a:pt x="4654400" y="868127"/>
                  </a:lnTo>
                  <a:lnTo>
                    <a:pt x="4662367" y="822532"/>
                  </a:lnTo>
                  <a:lnTo>
                    <a:pt x="4665091" y="775335"/>
                  </a:lnTo>
                  <a:lnTo>
                    <a:pt x="4665091" y="0"/>
                  </a:lnTo>
                  <a:close/>
                </a:path>
              </a:pathLst>
            </a:custGeom>
            <a:solidFill>
              <a:srgbClr val="234B7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11577573" y="4769865"/>
            <a:ext cx="3472815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415925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FFFFFF"/>
                </a:solidFill>
                <a:latin typeface="Muller Bold" pitchFamily="2" charset="-52"/>
                <a:cs typeface="Arial"/>
              </a:rPr>
              <a:t>Наш</a:t>
            </a:r>
            <a:r>
              <a:rPr sz="2000" b="1" spc="-110" dirty="0">
                <a:solidFill>
                  <a:srgbClr val="FFFFFF"/>
                </a:solidFill>
                <a:latin typeface="Muller Bold" pitchFamily="2" charset="-52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Muller Bold" pitchFamily="2" charset="-52"/>
                <a:cs typeface="Arial"/>
              </a:rPr>
              <a:t>канал</a:t>
            </a:r>
            <a:r>
              <a:rPr sz="2000" b="1" spc="-125" dirty="0">
                <a:solidFill>
                  <a:srgbClr val="FFFFFF"/>
                </a:solidFill>
                <a:latin typeface="Muller Bold" pitchFamily="2" charset="-52"/>
                <a:cs typeface="Arial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Muller Bold" pitchFamily="2" charset="-52"/>
                <a:cs typeface="Arial"/>
              </a:rPr>
              <a:t>на</a:t>
            </a:r>
            <a:r>
              <a:rPr sz="2000" b="1" spc="-100" dirty="0">
                <a:solidFill>
                  <a:srgbClr val="FFFFFF"/>
                </a:solidFill>
                <a:latin typeface="Muller Bold" pitchFamily="2" charset="-52"/>
                <a:cs typeface="Arial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Muller Bold" pitchFamily="2" charset="-52"/>
                <a:cs typeface="Arial"/>
              </a:rPr>
              <a:t>Rutube rutube.ru/channel/25145501</a:t>
            </a:r>
            <a:endParaRPr sz="2000" dirty="0">
              <a:latin typeface="Muller Bold" pitchFamily="2" charset="-52"/>
              <a:cs typeface="Arial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1583436" y="1423416"/>
            <a:ext cx="14373225" cy="8080375"/>
            <a:chOff x="1583436" y="1423416"/>
            <a:chExt cx="14373225" cy="8080375"/>
          </a:xfrm>
        </p:grpSpPr>
        <p:pic>
          <p:nvPicPr>
            <p:cNvPr id="30" name="object 3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83436" y="6269736"/>
              <a:ext cx="3157728" cy="3157728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52600" y="6438900"/>
              <a:ext cx="2819400" cy="2819400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688836" y="6345936"/>
              <a:ext cx="3081528" cy="3081528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858000" y="6515100"/>
              <a:ext cx="2743200" cy="2743200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794236" y="6345936"/>
              <a:ext cx="3157728" cy="3157728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963400" y="6515100"/>
              <a:ext cx="2819400" cy="2819400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631180" y="1423416"/>
              <a:ext cx="10325100" cy="3211067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975476" y="1768729"/>
              <a:ext cx="9635617" cy="2521204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5931026" y="1724279"/>
              <a:ext cx="9725025" cy="2610485"/>
            </a:xfrm>
            <a:custGeom>
              <a:avLst/>
              <a:gdLst/>
              <a:ahLst/>
              <a:cxnLst/>
              <a:rect l="l" t="t" r="r" b="b"/>
              <a:pathLst>
                <a:path w="9725025" h="2610485">
                  <a:moveTo>
                    <a:pt x="463676" y="0"/>
                  </a:moveTo>
                  <a:lnTo>
                    <a:pt x="9724644" y="0"/>
                  </a:lnTo>
                  <a:lnTo>
                    <a:pt x="9724644" y="2146554"/>
                  </a:lnTo>
                  <a:lnTo>
                    <a:pt x="9722485" y="2192909"/>
                  </a:lnTo>
                  <a:lnTo>
                    <a:pt x="9714992" y="2239137"/>
                  </a:lnTo>
                  <a:lnTo>
                    <a:pt x="9703689" y="2283587"/>
                  </a:lnTo>
                  <a:lnTo>
                    <a:pt x="9688321" y="2326259"/>
                  </a:lnTo>
                  <a:lnTo>
                    <a:pt x="9668510" y="2367153"/>
                  </a:lnTo>
                  <a:lnTo>
                    <a:pt x="9645269" y="2405253"/>
                  </a:lnTo>
                  <a:lnTo>
                    <a:pt x="9618471" y="2441194"/>
                  </a:lnTo>
                  <a:lnTo>
                    <a:pt x="9588627" y="2474214"/>
                  </a:lnTo>
                  <a:lnTo>
                    <a:pt x="9555607" y="2504059"/>
                  </a:lnTo>
                  <a:lnTo>
                    <a:pt x="9519792" y="2530856"/>
                  </a:lnTo>
                  <a:lnTo>
                    <a:pt x="9481566" y="2554097"/>
                  </a:lnTo>
                  <a:lnTo>
                    <a:pt x="9440671" y="2573909"/>
                  </a:lnTo>
                  <a:lnTo>
                    <a:pt x="9398000" y="2589276"/>
                  </a:lnTo>
                  <a:lnTo>
                    <a:pt x="9353550" y="2600579"/>
                  </a:lnTo>
                  <a:lnTo>
                    <a:pt x="9307321" y="2608072"/>
                  </a:lnTo>
                  <a:lnTo>
                    <a:pt x="9260967" y="2610231"/>
                  </a:lnTo>
                  <a:lnTo>
                    <a:pt x="0" y="2610231"/>
                  </a:lnTo>
                  <a:lnTo>
                    <a:pt x="0" y="463676"/>
                  </a:lnTo>
                  <a:lnTo>
                    <a:pt x="2159" y="417322"/>
                  </a:lnTo>
                  <a:lnTo>
                    <a:pt x="9651" y="371094"/>
                  </a:lnTo>
                  <a:lnTo>
                    <a:pt x="20955" y="326644"/>
                  </a:lnTo>
                  <a:lnTo>
                    <a:pt x="36449" y="283845"/>
                  </a:lnTo>
                  <a:lnTo>
                    <a:pt x="56134" y="243459"/>
                  </a:lnTo>
                  <a:lnTo>
                    <a:pt x="79375" y="204850"/>
                  </a:lnTo>
                  <a:lnTo>
                    <a:pt x="106172" y="169418"/>
                  </a:lnTo>
                  <a:lnTo>
                    <a:pt x="136017" y="136017"/>
                  </a:lnTo>
                  <a:lnTo>
                    <a:pt x="169418" y="106045"/>
                  </a:lnTo>
                  <a:lnTo>
                    <a:pt x="204850" y="79375"/>
                  </a:lnTo>
                  <a:lnTo>
                    <a:pt x="243459" y="56134"/>
                  </a:lnTo>
                  <a:lnTo>
                    <a:pt x="283845" y="36322"/>
                  </a:lnTo>
                  <a:lnTo>
                    <a:pt x="326644" y="20954"/>
                  </a:lnTo>
                  <a:lnTo>
                    <a:pt x="371221" y="9651"/>
                  </a:lnTo>
                  <a:lnTo>
                    <a:pt x="417322" y="2159"/>
                  </a:lnTo>
                  <a:lnTo>
                    <a:pt x="463676" y="0"/>
                  </a:lnTo>
                  <a:close/>
                </a:path>
              </a:pathLst>
            </a:custGeom>
            <a:ln w="889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39"/>
          <p:cNvSpPr txBox="1"/>
          <p:nvPr/>
        </p:nvSpPr>
        <p:spPr>
          <a:xfrm>
            <a:off x="5366511" y="2314194"/>
            <a:ext cx="2350135" cy="155257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4350"/>
              </a:lnSpc>
            </a:pPr>
            <a:r>
              <a:rPr sz="15000" b="1" spc="-40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r>
              <a:rPr sz="15000" b="1" spc="-3985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r>
              <a:rPr sz="21000" b="1" spc="179" baseline="-14087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r>
              <a:rPr sz="15000" b="1" spc="-40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15000">
              <a:latin typeface="Calibri"/>
              <a:cs typeface="Calibri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6518529" y="2342600"/>
            <a:ext cx="2854325" cy="1546225"/>
          </a:xfrm>
          <a:prstGeom prst="rect">
            <a:avLst/>
          </a:prstGeom>
        </p:spPr>
        <p:txBody>
          <a:bodyPr vert="vert270" wrap="square" lIns="0" tIns="4597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20"/>
              </a:spcBef>
            </a:pPr>
            <a:r>
              <a:rPr sz="15000" b="1" spc="-30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r>
              <a:rPr sz="15000" b="1" spc="-3804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r>
              <a:rPr sz="21000" b="1" spc="262" baseline="21031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r>
              <a:rPr sz="21000" b="1" spc="-44" baseline="31746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21000" baseline="31746">
              <a:latin typeface="Calibri"/>
              <a:cs typeface="Calibr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8480869" y="2342532"/>
            <a:ext cx="2315210" cy="154559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3405"/>
              </a:lnSpc>
            </a:pPr>
            <a:r>
              <a:rPr sz="21000" b="1" baseline="-15873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r>
              <a:rPr sz="21000" b="1" spc="1979" baseline="-15873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0" b="1" spc="-50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14000">
              <a:latin typeface="Calibri"/>
              <a:cs typeface="Calibri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9451467" y="2335783"/>
            <a:ext cx="1930400" cy="155257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4350"/>
              </a:lnSpc>
            </a:pPr>
            <a:r>
              <a:rPr sz="15000" b="1" spc="-25" dirty="0">
                <a:solidFill>
                  <a:srgbClr val="FFFFFF"/>
                </a:solidFill>
                <a:latin typeface="Calibri"/>
                <a:cs typeface="Calibri"/>
              </a:rPr>
              <a:t>...</a:t>
            </a:r>
            <a:endParaRPr sz="15000">
              <a:latin typeface="Calibri"/>
              <a:cs typeface="Calibri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9996995" y="2334726"/>
            <a:ext cx="2835275" cy="1600200"/>
          </a:xfrm>
          <a:prstGeom prst="rect">
            <a:avLst/>
          </a:prstGeom>
        </p:spPr>
        <p:txBody>
          <a:bodyPr vert="vert270" wrap="square" lIns="0" tIns="222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15000" b="1" spc="-30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r>
              <a:rPr sz="15000" b="1" spc="-3610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r>
              <a:rPr sz="21000" b="1" spc="607" baseline="18055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r>
              <a:rPr sz="21000" b="1" spc="-44" baseline="-14087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21000" baseline="-14087">
              <a:latin typeface="Calibri"/>
              <a:cs typeface="Calibri"/>
            </a:endParaRPr>
          </a:p>
        </p:txBody>
      </p:sp>
      <p:pic>
        <p:nvPicPr>
          <p:cNvPr id="44" name="object 4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3644244" y="2197354"/>
            <a:ext cx="1662302" cy="1747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1933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1"/>
          <p:cNvSpPr txBox="1">
            <a:spLocks/>
          </p:cNvSpPr>
          <p:nvPr/>
        </p:nvSpPr>
        <p:spPr>
          <a:xfrm>
            <a:off x="774701" y="1245895"/>
            <a:ext cx="12973812" cy="109835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3600" b="1" dirty="0">
              <a:solidFill>
                <a:srgbClr val="244C76"/>
              </a:solidFill>
              <a:latin typeface="Muller Bold" pitchFamily="2" charset="-52"/>
              <a:cs typeface="Times New Roman" panose="02020603050405020304" pitchFamily="18" charset="0"/>
            </a:endParaRPr>
          </a:p>
        </p:txBody>
      </p:sp>
      <p:sp>
        <p:nvSpPr>
          <p:cNvPr id="18" name="Заголовок 1"/>
          <p:cNvSpPr txBox="1">
            <a:spLocks/>
          </p:cNvSpPr>
          <p:nvPr/>
        </p:nvSpPr>
        <p:spPr>
          <a:xfrm rot="5400000" flipV="1">
            <a:off x="15576843" y="4684253"/>
            <a:ext cx="2133601" cy="137066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5000" b="1" dirty="0">
                <a:solidFill>
                  <a:srgbClr val="244C76"/>
                </a:solidFill>
                <a:ea typeface="+mn-ea"/>
                <a:cs typeface="Times New Roman" panose="02020603050405020304" pitchFamily="18" charset="0"/>
              </a:rPr>
              <a:t>...</a:t>
            </a:r>
          </a:p>
        </p:txBody>
      </p:sp>
      <p:sp>
        <p:nvSpPr>
          <p:cNvPr id="19" name="Заголовок 1"/>
          <p:cNvSpPr txBox="1">
            <a:spLocks/>
          </p:cNvSpPr>
          <p:nvPr/>
        </p:nvSpPr>
        <p:spPr>
          <a:xfrm flipV="1">
            <a:off x="12039600" y="6858856"/>
            <a:ext cx="2133601" cy="137066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5000" b="1" dirty="0">
                <a:solidFill>
                  <a:srgbClr val="2496D2"/>
                </a:solidFill>
                <a:ea typeface="+mn-ea"/>
                <a:cs typeface="Times New Roman" panose="02020603050405020304" pitchFamily="18" charset="0"/>
              </a:rPr>
              <a:t>...</a:t>
            </a:r>
          </a:p>
        </p:txBody>
      </p:sp>
      <p:sp>
        <p:nvSpPr>
          <p:cNvPr id="20" name="Заголовок 1"/>
          <p:cNvSpPr txBox="1">
            <a:spLocks/>
          </p:cNvSpPr>
          <p:nvPr/>
        </p:nvSpPr>
        <p:spPr>
          <a:xfrm flipV="1">
            <a:off x="11614912" y="2832811"/>
            <a:ext cx="2133601" cy="137066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5000" b="1" dirty="0">
                <a:solidFill>
                  <a:srgbClr val="244C76"/>
                </a:solidFill>
                <a:ea typeface="+mn-ea"/>
                <a:cs typeface="Times New Roman" panose="02020603050405020304" pitchFamily="18" charset="0"/>
              </a:rPr>
              <a:t>...</a:t>
            </a:r>
          </a:p>
        </p:txBody>
      </p:sp>
      <p:sp>
        <p:nvSpPr>
          <p:cNvPr id="21" name="Круговая 20"/>
          <p:cNvSpPr/>
          <p:nvPr/>
        </p:nvSpPr>
        <p:spPr>
          <a:xfrm>
            <a:off x="16144592" y="2433691"/>
            <a:ext cx="4353208" cy="3932917"/>
          </a:xfrm>
          <a:prstGeom prst="pie">
            <a:avLst>
              <a:gd name="adj1" fmla="val 10750893"/>
              <a:gd name="adj2" fmla="val 16200000"/>
            </a:avLst>
          </a:prstGeom>
          <a:solidFill>
            <a:srgbClr val="244C7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7" name="Прямоугольник с двумя скругленными соседними углами 26"/>
          <p:cNvSpPr/>
          <p:nvPr/>
        </p:nvSpPr>
        <p:spPr>
          <a:xfrm rot="10800000">
            <a:off x="0" y="-2"/>
            <a:ext cx="18288000" cy="311331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2496D2"/>
          </a:solidFill>
          <a:ln>
            <a:solidFill>
              <a:srgbClr val="2496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с двумя скругленными противолежащими углами 27"/>
          <p:cNvSpPr/>
          <p:nvPr/>
        </p:nvSpPr>
        <p:spPr>
          <a:xfrm rot="5400000" flipH="1">
            <a:off x="9363137" y="1279361"/>
            <a:ext cx="990598" cy="17072360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244C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Круговая 45"/>
          <p:cNvSpPr/>
          <p:nvPr/>
        </p:nvSpPr>
        <p:spPr>
          <a:xfrm rot="5400000">
            <a:off x="-2176604" y="8132817"/>
            <a:ext cx="4353208" cy="4353208"/>
          </a:xfrm>
          <a:prstGeom prst="pie">
            <a:avLst>
              <a:gd name="adj1" fmla="val 10750893"/>
              <a:gd name="adj2" fmla="val 16200000"/>
            </a:avLst>
          </a:prstGeom>
          <a:solidFill>
            <a:srgbClr val="2496D2"/>
          </a:solidFill>
          <a:ln>
            <a:solidFill>
              <a:srgbClr val="2496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8" name="Прямоугольник с двумя скругленными противолежащими углами 47"/>
          <p:cNvSpPr/>
          <p:nvPr/>
        </p:nvSpPr>
        <p:spPr>
          <a:xfrm>
            <a:off x="841239" y="1206845"/>
            <a:ext cx="14492890" cy="849067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244C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dirty="0">
                <a:latin typeface="Muller Bold" pitchFamily="2" charset="-52"/>
              </a:rPr>
              <a:t>Нормативно-правовые документы</a:t>
            </a:r>
          </a:p>
        </p:txBody>
      </p:sp>
      <p:sp>
        <p:nvSpPr>
          <p:cNvPr id="34" name="Подзаголовок 1"/>
          <p:cNvSpPr txBox="1">
            <a:spLocks/>
          </p:cNvSpPr>
          <p:nvPr/>
        </p:nvSpPr>
        <p:spPr>
          <a:xfrm>
            <a:off x="5038031" y="2436948"/>
            <a:ext cx="6069751" cy="80965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buNone/>
            </a:pPr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  <a:latin typeface="Muller Bold" pitchFamily="2" charset="-52"/>
            </a:endParaRPr>
          </a:p>
        </p:txBody>
      </p:sp>
      <p:sp>
        <p:nvSpPr>
          <p:cNvPr id="36" name="Подзаголовок 1"/>
          <p:cNvSpPr txBox="1">
            <a:spLocks/>
          </p:cNvSpPr>
          <p:nvPr/>
        </p:nvSpPr>
        <p:spPr>
          <a:xfrm>
            <a:off x="5356233" y="3851526"/>
            <a:ext cx="7346463" cy="1000127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schemeClr val="tx1">
                  <a:lumMod val="65000"/>
                  <a:lumOff val="35000"/>
                </a:schemeClr>
              </a:solidFill>
              <a:latin typeface="Muller Bold" pitchFamily="2" charset="-52"/>
            </a:endParaRPr>
          </a:p>
        </p:txBody>
      </p:sp>
      <p:sp>
        <p:nvSpPr>
          <p:cNvPr id="37" name="Подзаголовок 1"/>
          <p:cNvSpPr txBox="1">
            <a:spLocks/>
          </p:cNvSpPr>
          <p:nvPr/>
        </p:nvSpPr>
        <p:spPr>
          <a:xfrm>
            <a:off x="5504361" y="6743700"/>
            <a:ext cx="5964794" cy="87724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t"/>
            <a:endParaRPr lang="ru-RU" dirty="0">
              <a:solidFill>
                <a:schemeClr val="tx1">
                  <a:lumMod val="65000"/>
                  <a:lumOff val="35000"/>
                </a:schemeClr>
              </a:solidFill>
              <a:latin typeface="Muller Bold" pitchFamily="2" charset="-52"/>
            </a:endParaRPr>
          </a:p>
        </p:txBody>
      </p:sp>
      <p:sp>
        <p:nvSpPr>
          <p:cNvPr id="44" name="Прямоугольник с двумя скругленными противолежащими углами 43"/>
          <p:cNvSpPr/>
          <p:nvPr/>
        </p:nvSpPr>
        <p:spPr>
          <a:xfrm flipH="1">
            <a:off x="841239" y="2552700"/>
            <a:ext cx="10142462" cy="1029249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2496D2"/>
          </a:solidFill>
          <a:ln>
            <a:solidFill>
              <a:srgbClr val="2496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altLang="ru-RU" sz="2400" dirty="0">
                <a:solidFill>
                  <a:srgbClr val="CACF4F"/>
                </a:solidFill>
                <a:latin typeface="Muller Bold" pitchFamily="2" charset="-52"/>
              </a:rPr>
              <a:t>Федеральный закон </a:t>
            </a:r>
            <a:r>
              <a:rPr lang="ru-RU" altLang="ru-RU" sz="2400" b="1" dirty="0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  <a:t>«Об образовании в Российской Федерации» от 29.12.2012 </a:t>
            </a:r>
            <a:r>
              <a:rPr lang="ru-RU" altLang="ru-RU" sz="2400" dirty="0">
                <a:solidFill>
                  <a:srgbClr val="CACF4F"/>
                </a:solidFill>
                <a:latin typeface="Muller Bold" pitchFamily="2" charset="-52"/>
              </a:rPr>
              <a:t>№</a:t>
            </a:r>
            <a:r>
              <a:rPr lang="ru-RU" altLang="ru-RU" sz="2400" b="1" dirty="0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  <a:t> </a:t>
            </a:r>
            <a:r>
              <a:rPr lang="ru-RU" altLang="ru-RU" sz="2400" dirty="0">
                <a:solidFill>
                  <a:srgbClr val="CACF4F"/>
                </a:solidFill>
                <a:latin typeface="Muller Bold" pitchFamily="2" charset="-52"/>
              </a:rPr>
              <a:t>273</a:t>
            </a:r>
            <a:r>
              <a:rPr lang="ru-RU" altLang="ru-RU" sz="2400" b="1" dirty="0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  <a:t>-ФЗ</a:t>
            </a:r>
          </a:p>
        </p:txBody>
      </p:sp>
      <p:sp>
        <p:nvSpPr>
          <p:cNvPr id="26" name="Прямоугольник с двумя скругленными противолежащими углами 25"/>
          <p:cNvSpPr/>
          <p:nvPr/>
        </p:nvSpPr>
        <p:spPr>
          <a:xfrm flipH="1">
            <a:off x="1524000" y="3929277"/>
            <a:ext cx="11961863" cy="1080000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2496D2"/>
          </a:solidFill>
          <a:ln>
            <a:solidFill>
              <a:srgbClr val="2496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>
                <a:solidFill>
                  <a:srgbClr val="CACF4F"/>
                </a:solidFill>
                <a:latin typeface="Muller Bold" pitchFamily="2" charset="-52"/>
              </a:rPr>
              <a:t>Положение о ПМПК </a:t>
            </a:r>
            <a:r>
              <a:rPr lang="ru-RU" sz="2400" b="1" dirty="0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  <a:t>утв. приказом Министерства просвещения Российской Федерации от 1 ноября 2024 г. </a:t>
            </a:r>
            <a:r>
              <a:rPr lang="ru-RU" sz="2400" dirty="0">
                <a:solidFill>
                  <a:srgbClr val="CACF4F"/>
                </a:solidFill>
                <a:latin typeface="Muller Bold" pitchFamily="2" charset="-52"/>
              </a:rPr>
              <a:t>N 763</a:t>
            </a:r>
          </a:p>
        </p:txBody>
      </p:sp>
      <p:sp>
        <p:nvSpPr>
          <p:cNvPr id="5" name="Прямоугольник с двумя скругленными противолежащими углами 25">
            <a:extLst>
              <a:ext uri="{FF2B5EF4-FFF2-40B4-BE49-F238E27FC236}">
                <a16:creationId xmlns="" xmlns:a16="http://schemas.microsoft.com/office/drawing/2014/main" id="{79869AAA-4F8C-272D-B7DF-86DC26925E1C}"/>
              </a:ext>
            </a:extLst>
          </p:cNvPr>
          <p:cNvSpPr/>
          <p:nvPr/>
        </p:nvSpPr>
        <p:spPr>
          <a:xfrm flipH="1">
            <a:off x="4270388" y="7182322"/>
            <a:ext cx="11961863" cy="1513676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2496D2"/>
          </a:solidFill>
          <a:ln>
            <a:solidFill>
              <a:srgbClr val="2496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>
                <a:solidFill>
                  <a:srgbClr val="CACF4F"/>
                </a:solidFill>
                <a:latin typeface="Muller Bold" pitchFamily="2" charset="-52"/>
              </a:rPr>
              <a:t>Приказ МО СО № 171</a:t>
            </a:r>
            <a:r>
              <a:rPr lang="ru-RU" sz="2400" b="1" dirty="0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  <a:t>-И от 18.09.2025 "</a:t>
            </a:r>
            <a:r>
              <a:rPr lang="ru-RU" sz="2200" b="1" dirty="0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  <a:t>О внесении изменений составы центральной и территориальных ПМПК в государственных учреждениях СО, подведомственных МО СО, утверждающие приказом МО и МП от 18.02.2025 № 34-И</a:t>
            </a:r>
            <a:endParaRPr lang="ru-RU" sz="2400" b="1" dirty="0">
              <a:solidFill>
                <a:schemeClr val="bg1"/>
              </a:solidFill>
              <a:latin typeface="Muller Bold" pitchFamily="2" charset="-52"/>
              <a:ea typeface="Microsoft YaHei" panose="020B0503020204020204" pitchFamily="34" charset="-122"/>
            </a:endParaRPr>
          </a:p>
        </p:txBody>
      </p:sp>
      <p:sp>
        <p:nvSpPr>
          <p:cNvPr id="22" name="Прямоугольник с двумя скругленными противолежащими углами 25">
            <a:extLst>
              <a:ext uri="{FF2B5EF4-FFF2-40B4-BE49-F238E27FC236}">
                <a16:creationId xmlns="" xmlns:a16="http://schemas.microsoft.com/office/drawing/2014/main" id="{79869AAA-4F8C-272D-B7DF-86DC26925E1C}"/>
              </a:ext>
            </a:extLst>
          </p:cNvPr>
          <p:cNvSpPr/>
          <p:nvPr/>
        </p:nvSpPr>
        <p:spPr>
          <a:xfrm flipH="1">
            <a:off x="2505826" y="5382489"/>
            <a:ext cx="11961863" cy="1272721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2496D2"/>
          </a:solidFill>
          <a:ln>
            <a:solidFill>
              <a:srgbClr val="2496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>
                <a:solidFill>
                  <a:srgbClr val="CACF4F"/>
                </a:solidFill>
                <a:latin typeface="Muller Bold" pitchFamily="2" charset="-52"/>
              </a:rPr>
              <a:t>Приказ Министерства просвещения РФ </a:t>
            </a:r>
            <a:r>
              <a:rPr lang="ru-RU" sz="2200" b="1" dirty="0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  <a:t>от 26 августа 2020 г. </a:t>
            </a:r>
            <a:r>
              <a:rPr lang="ru-RU" sz="2400" dirty="0">
                <a:solidFill>
                  <a:srgbClr val="CACF4F"/>
                </a:solidFill>
                <a:latin typeface="Muller Bold" pitchFamily="2" charset="-52"/>
              </a:rPr>
              <a:t>N 438 </a:t>
            </a:r>
            <a:r>
              <a:rPr lang="ru-RU" sz="2200" b="1" dirty="0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  <a:t/>
            </a:r>
            <a:br>
              <a:rPr lang="ru-RU" sz="2200" b="1" dirty="0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</a:br>
            <a:r>
              <a:rPr lang="ru-RU" sz="2200" b="1" dirty="0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  <a:t>"Об утверждении Порядка организации и осуществления образовательной деятельности по основным программам профессионального обучения</a:t>
            </a:r>
            <a:r>
              <a:rPr lang="ru-RU" sz="2400" dirty="0">
                <a:latin typeface="Times New Roman" panose="02020603050405020304" pitchFamily="18" charset="0"/>
              </a:rPr>
              <a:t>"</a:t>
            </a:r>
          </a:p>
        </p:txBody>
      </p:sp>
    </p:spTree>
    <p:extLst>
      <p:ext uri="{BB962C8B-B14F-4D97-AF65-F5344CB8AC3E}">
        <p14:creationId xmlns:p14="http://schemas.microsoft.com/office/powerpoint/2010/main" val="23584133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1"/>
          <p:cNvSpPr txBox="1">
            <a:spLocks/>
          </p:cNvSpPr>
          <p:nvPr/>
        </p:nvSpPr>
        <p:spPr>
          <a:xfrm>
            <a:off x="774701" y="1245895"/>
            <a:ext cx="12973812" cy="109835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3600" b="1" dirty="0">
              <a:solidFill>
                <a:srgbClr val="244C76"/>
              </a:solidFill>
              <a:latin typeface="Muller Bold" pitchFamily="2" charset="-52"/>
              <a:cs typeface="Times New Roman" panose="02020603050405020304" pitchFamily="18" charset="0"/>
            </a:endParaRPr>
          </a:p>
        </p:txBody>
      </p:sp>
      <p:sp>
        <p:nvSpPr>
          <p:cNvPr id="18" name="Заголовок 1"/>
          <p:cNvSpPr txBox="1">
            <a:spLocks/>
          </p:cNvSpPr>
          <p:nvPr/>
        </p:nvSpPr>
        <p:spPr>
          <a:xfrm rot="5400000" flipV="1">
            <a:off x="15576843" y="4684253"/>
            <a:ext cx="2133601" cy="137066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5000" b="1" dirty="0">
                <a:solidFill>
                  <a:srgbClr val="244C76"/>
                </a:solidFill>
                <a:ea typeface="+mn-ea"/>
                <a:cs typeface="Times New Roman" panose="02020603050405020304" pitchFamily="18" charset="0"/>
              </a:rPr>
              <a:t>...</a:t>
            </a:r>
          </a:p>
        </p:txBody>
      </p:sp>
      <p:sp>
        <p:nvSpPr>
          <p:cNvPr id="19" name="Заголовок 1"/>
          <p:cNvSpPr txBox="1">
            <a:spLocks/>
          </p:cNvSpPr>
          <p:nvPr/>
        </p:nvSpPr>
        <p:spPr>
          <a:xfrm flipV="1">
            <a:off x="12039600" y="6858856"/>
            <a:ext cx="2133601" cy="137066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5000" b="1" dirty="0">
                <a:solidFill>
                  <a:srgbClr val="2496D2"/>
                </a:solidFill>
                <a:ea typeface="+mn-ea"/>
                <a:cs typeface="Times New Roman" panose="02020603050405020304" pitchFamily="18" charset="0"/>
              </a:rPr>
              <a:t>...</a:t>
            </a:r>
          </a:p>
        </p:txBody>
      </p:sp>
      <p:sp>
        <p:nvSpPr>
          <p:cNvPr id="20" name="Заголовок 1"/>
          <p:cNvSpPr txBox="1">
            <a:spLocks/>
          </p:cNvSpPr>
          <p:nvPr/>
        </p:nvSpPr>
        <p:spPr>
          <a:xfrm flipV="1">
            <a:off x="11614912" y="2832811"/>
            <a:ext cx="2133601" cy="137066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5000" b="1" dirty="0">
                <a:solidFill>
                  <a:srgbClr val="244C76"/>
                </a:solidFill>
                <a:ea typeface="+mn-ea"/>
                <a:cs typeface="Times New Roman" panose="02020603050405020304" pitchFamily="18" charset="0"/>
              </a:rPr>
              <a:t>...</a:t>
            </a:r>
          </a:p>
        </p:txBody>
      </p:sp>
      <p:sp>
        <p:nvSpPr>
          <p:cNvPr id="21" name="Круговая 20"/>
          <p:cNvSpPr/>
          <p:nvPr/>
        </p:nvSpPr>
        <p:spPr>
          <a:xfrm>
            <a:off x="16144592" y="2433691"/>
            <a:ext cx="4353208" cy="3932917"/>
          </a:xfrm>
          <a:prstGeom prst="pie">
            <a:avLst>
              <a:gd name="adj1" fmla="val 10750893"/>
              <a:gd name="adj2" fmla="val 16200000"/>
            </a:avLst>
          </a:prstGeom>
          <a:solidFill>
            <a:srgbClr val="244C7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7" name="Прямоугольник с двумя скругленными соседними углами 26"/>
          <p:cNvSpPr/>
          <p:nvPr/>
        </p:nvSpPr>
        <p:spPr>
          <a:xfrm rot="10800000">
            <a:off x="0" y="-2"/>
            <a:ext cx="18288000" cy="311331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2496D2"/>
          </a:solidFill>
          <a:ln>
            <a:solidFill>
              <a:srgbClr val="2496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с двумя скругленными противолежащими углами 27"/>
          <p:cNvSpPr/>
          <p:nvPr/>
        </p:nvSpPr>
        <p:spPr>
          <a:xfrm rot="5400000" flipH="1">
            <a:off x="9363137" y="1279361"/>
            <a:ext cx="990598" cy="17072360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244C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Круговая 45"/>
          <p:cNvSpPr/>
          <p:nvPr/>
        </p:nvSpPr>
        <p:spPr>
          <a:xfrm rot="5400000">
            <a:off x="-2176604" y="8132817"/>
            <a:ext cx="4353208" cy="4353208"/>
          </a:xfrm>
          <a:prstGeom prst="pie">
            <a:avLst>
              <a:gd name="adj1" fmla="val 10750893"/>
              <a:gd name="adj2" fmla="val 16200000"/>
            </a:avLst>
          </a:prstGeom>
          <a:solidFill>
            <a:srgbClr val="2496D2"/>
          </a:solidFill>
          <a:ln>
            <a:solidFill>
              <a:srgbClr val="2496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8" name="Прямоугольник с двумя скругленными противолежащими углами 47"/>
          <p:cNvSpPr/>
          <p:nvPr/>
        </p:nvSpPr>
        <p:spPr>
          <a:xfrm>
            <a:off x="854508" y="1028700"/>
            <a:ext cx="15321282" cy="849067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244C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>
                <a:solidFill>
                  <a:srgbClr val="CACF4F"/>
                </a:solidFill>
                <a:latin typeface="Muller Bold" pitchFamily="2" charset="-52"/>
              </a:rPr>
              <a:t>Федеральный закон </a:t>
            </a:r>
            <a:r>
              <a:rPr lang="ru-RU" sz="2400" b="1" dirty="0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  <a:t>от 29 декабря 2012 г. </a:t>
            </a:r>
            <a:r>
              <a:rPr lang="ru-RU" sz="2400" dirty="0">
                <a:solidFill>
                  <a:srgbClr val="CACF4F"/>
                </a:solidFill>
                <a:latin typeface="Muller Bold" pitchFamily="2" charset="-52"/>
              </a:rPr>
              <a:t>№ 273-ФЗ </a:t>
            </a:r>
            <a:r>
              <a:rPr lang="ru-RU" sz="2400" b="1" dirty="0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  <a:t>«Об образовании в Российской Федерации»</a:t>
            </a:r>
          </a:p>
        </p:txBody>
      </p:sp>
      <p:sp>
        <p:nvSpPr>
          <p:cNvPr id="32" name="Заголовок 9"/>
          <p:cNvSpPr txBox="1">
            <a:spLocks/>
          </p:cNvSpPr>
          <p:nvPr/>
        </p:nvSpPr>
        <p:spPr>
          <a:xfrm>
            <a:off x="1353244" y="3740510"/>
            <a:ext cx="4697255" cy="264650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endParaRPr lang="ru-RU" sz="3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Подзаголовок 1"/>
          <p:cNvSpPr txBox="1">
            <a:spLocks/>
          </p:cNvSpPr>
          <p:nvPr/>
        </p:nvSpPr>
        <p:spPr>
          <a:xfrm>
            <a:off x="5038031" y="2436948"/>
            <a:ext cx="6069751" cy="80965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buNone/>
            </a:pPr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  <a:latin typeface="Muller Bold" pitchFamily="2" charset="-52"/>
            </a:endParaRPr>
          </a:p>
        </p:txBody>
      </p:sp>
      <p:sp>
        <p:nvSpPr>
          <p:cNvPr id="35" name="Подзаголовок 1"/>
          <p:cNvSpPr txBox="1">
            <a:spLocks/>
          </p:cNvSpPr>
          <p:nvPr/>
        </p:nvSpPr>
        <p:spPr>
          <a:xfrm>
            <a:off x="5489121" y="5039225"/>
            <a:ext cx="7341367" cy="116565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t"/>
            <a:endParaRPr lang="ru-RU" sz="2200" dirty="0">
              <a:solidFill>
                <a:schemeClr val="tx1">
                  <a:lumMod val="65000"/>
                  <a:lumOff val="35000"/>
                </a:schemeClr>
              </a:solidFill>
              <a:latin typeface="Muller Bold" pitchFamily="2" charset="-52"/>
            </a:endParaRPr>
          </a:p>
        </p:txBody>
      </p:sp>
      <p:sp>
        <p:nvSpPr>
          <p:cNvPr id="36" name="Подзаголовок 1"/>
          <p:cNvSpPr txBox="1">
            <a:spLocks/>
          </p:cNvSpPr>
          <p:nvPr/>
        </p:nvSpPr>
        <p:spPr>
          <a:xfrm>
            <a:off x="5356233" y="3851526"/>
            <a:ext cx="7346463" cy="1000127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schemeClr val="tx1">
                  <a:lumMod val="65000"/>
                  <a:lumOff val="35000"/>
                </a:schemeClr>
              </a:solidFill>
              <a:latin typeface="Muller Bold" pitchFamily="2" charset="-52"/>
            </a:endParaRPr>
          </a:p>
        </p:txBody>
      </p:sp>
      <p:sp>
        <p:nvSpPr>
          <p:cNvPr id="37" name="Подзаголовок 1"/>
          <p:cNvSpPr txBox="1">
            <a:spLocks/>
          </p:cNvSpPr>
          <p:nvPr/>
        </p:nvSpPr>
        <p:spPr>
          <a:xfrm>
            <a:off x="5576128" y="6767907"/>
            <a:ext cx="5964794" cy="87724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t"/>
            <a:endParaRPr lang="ru-RU" dirty="0">
              <a:solidFill>
                <a:schemeClr val="tx1">
                  <a:lumMod val="65000"/>
                  <a:lumOff val="35000"/>
                </a:schemeClr>
              </a:solidFill>
              <a:latin typeface="Muller Bold" pitchFamily="2" charset="-52"/>
            </a:endParaRPr>
          </a:p>
        </p:txBody>
      </p:sp>
      <p:sp>
        <p:nvSpPr>
          <p:cNvPr id="44" name="Прямоугольник с двумя скругленными противолежащими углами 43"/>
          <p:cNvSpPr/>
          <p:nvPr/>
        </p:nvSpPr>
        <p:spPr>
          <a:xfrm flipH="1">
            <a:off x="1353244" y="2510404"/>
            <a:ext cx="10719550" cy="2176409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2496D2"/>
          </a:solidFill>
          <a:ln>
            <a:solidFill>
              <a:srgbClr val="2496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400" dirty="0">
                <a:solidFill>
                  <a:srgbClr val="CACF4F"/>
                </a:solidFill>
                <a:latin typeface="Muller Bold" pitchFamily="2" charset="-52"/>
              </a:rPr>
              <a:t>Обучающийся с ограниченными возможностями здоровья (ОВЗ) - </a:t>
            </a:r>
            <a:r>
              <a:rPr lang="ru-RU" sz="2400" b="1" dirty="0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  <a:t>физическое лицо, имеющее недостатки в физическом и (или) психологическом развитии, подтвержденные психолого-медико-педагогической комиссией и препятствующие получению образования без создания специальных условий</a:t>
            </a:r>
          </a:p>
        </p:txBody>
      </p:sp>
      <p:sp>
        <p:nvSpPr>
          <p:cNvPr id="26" name="Прямоугольник с двумя скругленными противолежащими углами 25"/>
          <p:cNvSpPr/>
          <p:nvPr/>
        </p:nvSpPr>
        <p:spPr>
          <a:xfrm flipH="1">
            <a:off x="3701871" y="4979235"/>
            <a:ext cx="11961863" cy="281556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2496D2"/>
          </a:solidFill>
          <a:ln>
            <a:solidFill>
              <a:srgbClr val="2496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400" dirty="0">
                <a:solidFill>
                  <a:srgbClr val="CACF4F"/>
                </a:solidFill>
                <a:latin typeface="Muller Bold" pitchFamily="2" charset="-52"/>
              </a:rPr>
              <a:t>Адаптированная образовательная программа (АОП) - </a:t>
            </a:r>
            <a:r>
              <a:rPr lang="ru-RU" sz="2400" b="1" dirty="0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  <a:t>образовательная программа, адаптированная для обучения лиц с ОВЗ с учетом особенностей их психофизического развития, индивидуальных возможностей и при необходимости обеспечивающая коррекцию нарушений развития и социальную адаптацию указанных лиц</a:t>
            </a:r>
          </a:p>
        </p:txBody>
      </p:sp>
    </p:spTree>
    <p:extLst>
      <p:ext uri="{BB962C8B-B14F-4D97-AF65-F5344CB8AC3E}">
        <p14:creationId xmlns:p14="http://schemas.microsoft.com/office/powerpoint/2010/main" val="9922283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79663206-FA3E-A44D-8C4C-57A70716A0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1">
            <a:extLst>
              <a:ext uri="{FF2B5EF4-FFF2-40B4-BE49-F238E27FC236}">
                <a16:creationId xmlns="" xmlns:a16="http://schemas.microsoft.com/office/drawing/2014/main" id="{50B16179-0D67-2325-232C-72F4CC75767A}"/>
              </a:ext>
            </a:extLst>
          </p:cNvPr>
          <p:cNvSpPr txBox="1">
            <a:spLocks/>
          </p:cNvSpPr>
          <p:nvPr/>
        </p:nvSpPr>
        <p:spPr>
          <a:xfrm>
            <a:off x="774701" y="1245895"/>
            <a:ext cx="12973812" cy="109835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3600" b="1" dirty="0">
              <a:solidFill>
                <a:srgbClr val="244C76"/>
              </a:solidFill>
              <a:latin typeface="Muller Bold" pitchFamily="2" charset="-52"/>
              <a:cs typeface="Times New Roman" panose="02020603050405020304" pitchFamily="18" charset="0"/>
            </a:endParaRPr>
          </a:p>
        </p:txBody>
      </p:sp>
      <p:sp>
        <p:nvSpPr>
          <p:cNvPr id="18" name="Заголовок 1">
            <a:extLst>
              <a:ext uri="{FF2B5EF4-FFF2-40B4-BE49-F238E27FC236}">
                <a16:creationId xmlns="" xmlns:a16="http://schemas.microsoft.com/office/drawing/2014/main" id="{1EDD1862-A7C3-F5B9-2568-520802B39A1C}"/>
              </a:ext>
            </a:extLst>
          </p:cNvPr>
          <p:cNvSpPr txBox="1">
            <a:spLocks/>
          </p:cNvSpPr>
          <p:nvPr/>
        </p:nvSpPr>
        <p:spPr>
          <a:xfrm rot="5400000" flipV="1">
            <a:off x="15576843" y="4684253"/>
            <a:ext cx="2133601" cy="137066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5000" b="1" dirty="0">
                <a:solidFill>
                  <a:srgbClr val="244C76"/>
                </a:solidFill>
                <a:ea typeface="+mn-ea"/>
                <a:cs typeface="Times New Roman" panose="02020603050405020304" pitchFamily="18" charset="0"/>
              </a:rPr>
              <a:t>...</a:t>
            </a:r>
          </a:p>
        </p:txBody>
      </p:sp>
      <p:sp>
        <p:nvSpPr>
          <p:cNvPr id="19" name="Заголовок 1">
            <a:extLst>
              <a:ext uri="{FF2B5EF4-FFF2-40B4-BE49-F238E27FC236}">
                <a16:creationId xmlns="" xmlns:a16="http://schemas.microsoft.com/office/drawing/2014/main" id="{F752920D-0725-B1AF-88BC-7ABE3F7A4823}"/>
              </a:ext>
            </a:extLst>
          </p:cNvPr>
          <p:cNvSpPr txBox="1">
            <a:spLocks/>
          </p:cNvSpPr>
          <p:nvPr/>
        </p:nvSpPr>
        <p:spPr>
          <a:xfrm flipV="1">
            <a:off x="12039600" y="6858856"/>
            <a:ext cx="2133601" cy="137066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5000" b="1" dirty="0">
                <a:solidFill>
                  <a:srgbClr val="2496D2"/>
                </a:solidFill>
                <a:ea typeface="+mn-ea"/>
                <a:cs typeface="Times New Roman" panose="02020603050405020304" pitchFamily="18" charset="0"/>
              </a:rPr>
              <a:t>...</a:t>
            </a:r>
          </a:p>
        </p:txBody>
      </p:sp>
      <p:sp>
        <p:nvSpPr>
          <p:cNvPr id="20" name="Заголовок 1">
            <a:extLst>
              <a:ext uri="{FF2B5EF4-FFF2-40B4-BE49-F238E27FC236}">
                <a16:creationId xmlns="" xmlns:a16="http://schemas.microsoft.com/office/drawing/2014/main" id="{E276A96A-1447-1ACC-31C0-ABEE3A07BCD5}"/>
              </a:ext>
            </a:extLst>
          </p:cNvPr>
          <p:cNvSpPr txBox="1">
            <a:spLocks/>
          </p:cNvSpPr>
          <p:nvPr/>
        </p:nvSpPr>
        <p:spPr>
          <a:xfrm flipV="1">
            <a:off x="11614912" y="2832811"/>
            <a:ext cx="2133601" cy="137066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5000" b="1" dirty="0">
                <a:solidFill>
                  <a:srgbClr val="244C76"/>
                </a:solidFill>
                <a:ea typeface="+mn-ea"/>
                <a:cs typeface="Times New Roman" panose="02020603050405020304" pitchFamily="18" charset="0"/>
              </a:rPr>
              <a:t>...</a:t>
            </a:r>
          </a:p>
        </p:txBody>
      </p:sp>
      <p:sp>
        <p:nvSpPr>
          <p:cNvPr id="21" name="Круговая 20">
            <a:extLst>
              <a:ext uri="{FF2B5EF4-FFF2-40B4-BE49-F238E27FC236}">
                <a16:creationId xmlns="" xmlns:a16="http://schemas.microsoft.com/office/drawing/2014/main" id="{98B42DAD-F91F-96E3-BFEB-1C6EF504D803}"/>
              </a:ext>
            </a:extLst>
          </p:cNvPr>
          <p:cNvSpPr/>
          <p:nvPr/>
        </p:nvSpPr>
        <p:spPr>
          <a:xfrm>
            <a:off x="16144592" y="2433691"/>
            <a:ext cx="4353208" cy="3932917"/>
          </a:xfrm>
          <a:prstGeom prst="pie">
            <a:avLst>
              <a:gd name="adj1" fmla="val 10750893"/>
              <a:gd name="adj2" fmla="val 16200000"/>
            </a:avLst>
          </a:prstGeom>
          <a:solidFill>
            <a:srgbClr val="244C7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7" name="Прямоугольник с двумя скругленными соседними углами 26">
            <a:extLst>
              <a:ext uri="{FF2B5EF4-FFF2-40B4-BE49-F238E27FC236}">
                <a16:creationId xmlns="" xmlns:a16="http://schemas.microsoft.com/office/drawing/2014/main" id="{7160D5EF-C7C0-D2CC-6229-B90A473810A5}"/>
              </a:ext>
            </a:extLst>
          </p:cNvPr>
          <p:cNvSpPr/>
          <p:nvPr/>
        </p:nvSpPr>
        <p:spPr>
          <a:xfrm rot="10800000">
            <a:off x="0" y="-2"/>
            <a:ext cx="18288000" cy="311331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2496D2"/>
          </a:solidFill>
          <a:ln>
            <a:solidFill>
              <a:srgbClr val="2496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с двумя скругленными противолежащими углами 27">
            <a:extLst>
              <a:ext uri="{FF2B5EF4-FFF2-40B4-BE49-F238E27FC236}">
                <a16:creationId xmlns="" xmlns:a16="http://schemas.microsoft.com/office/drawing/2014/main" id="{4D70B233-5062-A737-43C4-2BA0BA5826C3}"/>
              </a:ext>
            </a:extLst>
          </p:cNvPr>
          <p:cNvSpPr/>
          <p:nvPr/>
        </p:nvSpPr>
        <p:spPr>
          <a:xfrm rot="5400000" flipH="1">
            <a:off x="9363137" y="1279361"/>
            <a:ext cx="990598" cy="17072360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244C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Круговая 45">
            <a:extLst>
              <a:ext uri="{FF2B5EF4-FFF2-40B4-BE49-F238E27FC236}">
                <a16:creationId xmlns="" xmlns:a16="http://schemas.microsoft.com/office/drawing/2014/main" id="{ABB20243-4398-DC51-9DFB-2486B90E0D82}"/>
              </a:ext>
            </a:extLst>
          </p:cNvPr>
          <p:cNvSpPr/>
          <p:nvPr/>
        </p:nvSpPr>
        <p:spPr>
          <a:xfrm rot="5400000">
            <a:off x="-2176604" y="8132817"/>
            <a:ext cx="4353208" cy="4353208"/>
          </a:xfrm>
          <a:prstGeom prst="pie">
            <a:avLst>
              <a:gd name="adj1" fmla="val 10750893"/>
              <a:gd name="adj2" fmla="val 16200000"/>
            </a:avLst>
          </a:prstGeom>
          <a:solidFill>
            <a:srgbClr val="2496D2"/>
          </a:solidFill>
          <a:ln>
            <a:solidFill>
              <a:srgbClr val="2496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8" name="Прямоугольник с двумя скругленными противолежащими углами 47">
            <a:extLst>
              <a:ext uri="{FF2B5EF4-FFF2-40B4-BE49-F238E27FC236}">
                <a16:creationId xmlns="" xmlns:a16="http://schemas.microsoft.com/office/drawing/2014/main" id="{2FFFF958-696D-87EE-9C41-C666E66CA4C3}"/>
              </a:ext>
            </a:extLst>
          </p:cNvPr>
          <p:cNvSpPr/>
          <p:nvPr/>
        </p:nvSpPr>
        <p:spPr>
          <a:xfrm>
            <a:off x="823310" y="1104900"/>
            <a:ext cx="15321282" cy="849067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244C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CACF4F"/>
                </a:solidFill>
                <a:latin typeface="Muller Bold" pitchFamily="2" charset="-52"/>
                <a:ea typeface="Microsoft YaHei" panose="020B0503020204020204" pitchFamily="34" charset="-122"/>
              </a:rPr>
              <a:t>Федеральный закон </a:t>
            </a:r>
            <a:r>
              <a:rPr lang="ru-RU" sz="2400" b="1" dirty="0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  <a:t>от 8 августа 2024 г. № 315-ФЗ «О внесении изменений </a:t>
            </a:r>
            <a:br>
              <a:rPr lang="ru-RU" sz="2400" b="1" dirty="0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</a:br>
            <a:r>
              <a:rPr lang="ru-RU" sz="2400" b="1" dirty="0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  <a:t>в федеральный закон «Об образовании в Российской Федерации»</a:t>
            </a:r>
          </a:p>
        </p:txBody>
      </p:sp>
      <p:sp>
        <p:nvSpPr>
          <p:cNvPr id="32" name="Заголовок 9">
            <a:extLst>
              <a:ext uri="{FF2B5EF4-FFF2-40B4-BE49-F238E27FC236}">
                <a16:creationId xmlns="" xmlns:a16="http://schemas.microsoft.com/office/drawing/2014/main" id="{BAFFE564-21CE-021B-82F8-7135A0C02AE4}"/>
              </a:ext>
            </a:extLst>
          </p:cNvPr>
          <p:cNvSpPr txBox="1">
            <a:spLocks/>
          </p:cNvSpPr>
          <p:nvPr/>
        </p:nvSpPr>
        <p:spPr>
          <a:xfrm>
            <a:off x="1353244" y="3740510"/>
            <a:ext cx="4697255" cy="264650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endParaRPr lang="ru-RU" sz="3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Подзаголовок 1">
            <a:extLst>
              <a:ext uri="{FF2B5EF4-FFF2-40B4-BE49-F238E27FC236}">
                <a16:creationId xmlns="" xmlns:a16="http://schemas.microsoft.com/office/drawing/2014/main" id="{58ED29CD-4E3A-FB3D-62F7-C01E6F48AB21}"/>
              </a:ext>
            </a:extLst>
          </p:cNvPr>
          <p:cNvSpPr txBox="1">
            <a:spLocks/>
          </p:cNvSpPr>
          <p:nvPr/>
        </p:nvSpPr>
        <p:spPr>
          <a:xfrm>
            <a:off x="5038031" y="2436948"/>
            <a:ext cx="6069751" cy="80965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buNone/>
            </a:pPr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  <a:latin typeface="Muller Bold" pitchFamily="2" charset="-52"/>
            </a:endParaRPr>
          </a:p>
        </p:txBody>
      </p:sp>
      <p:sp>
        <p:nvSpPr>
          <p:cNvPr id="35" name="Подзаголовок 1">
            <a:extLst>
              <a:ext uri="{FF2B5EF4-FFF2-40B4-BE49-F238E27FC236}">
                <a16:creationId xmlns="" xmlns:a16="http://schemas.microsoft.com/office/drawing/2014/main" id="{0B15504A-D38E-905D-3079-766C2A26C577}"/>
              </a:ext>
            </a:extLst>
          </p:cNvPr>
          <p:cNvSpPr txBox="1">
            <a:spLocks/>
          </p:cNvSpPr>
          <p:nvPr/>
        </p:nvSpPr>
        <p:spPr>
          <a:xfrm>
            <a:off x="5489121" y="5039225"/>
            <a:ext cx="7341367" cy="116565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t"/>
            <a:endParaRPr lang="ru-RU" sz="2200" dirty="0">
              <a:solidFill>
                <a:schemeClr val="tx1">
                  <a:lumMod val="65000"/>
                  <a:lumOff val="35000"/>
                </a:schemeClr>
              </a:solidFill>
              <a:latin typeface="Muller Bold" pitchFamily="2" charset="-52"/>
            </a:endParaRPr>
          </a:p>
        </p:txBody>
      </p:sp>
      <p:sp>
        <p:nvSpPr>
          <p:cNvPr id="36" name="Подзаголовок 1">
            <a:extLst>
              <a:ext uri="{FF2B5EF4-FFF2-40B4-BE49-F238E27FC236}">
                <a16:creationId xmlns="" xmlns:a16="http://schemas.microsoft.com/office/drawing/2014/main" id="{571CE9B3-B2CD-92DC-3F8D-73E0A6BAFDD9}"/>
              </a:ext>
            </a:extLst>
          </p:cNvPr>
          <p:cNvSpPr txBox="1">
            <a:spLocks/>
          </p:cNvSpPr>
          <p:nvPr/>
        </p:nvSpPr>
        <p:spPr>
          <a:xfrm>
            <a:off x="5356233" y="3851526"/>
            <a:ext cx="7346463" cy="1000127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schemeClr val="tx1">
                  <a:lumMod val="65000"/>
                  <a:lumOff val="35000"/>
                </a:schemeClr>
              </a:solidFill>
              <a:latin typeface="Muller Bold" pitchFamily="2" charset="-52"/>
            </a:endParaRPr>
          </a:p>
        </p:txBody>
      </p:sp>
      <p:sp>
        <p:nvSpPr>
          <p:cNvPr id="37" name="Подзаголовок 1">
            <a:extLst>
              <a:ext uri="{FF2B5EF4-FFF2-40B4-BE49-F238E27FC236}">
                <a16:creationId xmlns="" xmlns:a16="http://schemas.microsoft.com/office/drawing/2014/main" id="{993845C7-7951-ADA3-F302-4E73C2EB65D6}"/>
              </a:ext>
            </a:extLst>
          </p:cNvPr>
          <p:cNvSpPr txBox="1">
            <a:spLocks/>
          </p:cNvSpPr>
          <p:nvPr/>
        </p:nvSpPr>
        <p:spPr>
          <a:xfrm>
            <a:off x="5576128" y="6767907"/>
            <a:ext cx="5964794" cy="87724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t"/>
            <a:endParaRPr lang="ru-RU" dirty="0">
              <a:solidFill>
                <a:schemeClr val="tx1">
                  <a:lumMod val="65000"/>
                  <a:lumOff val="35000"/>
                </a:schemeClr>
              </a:solidFill>
              <a:latin typeface="Muller Bold" pitchFamily="2" charset="-52"/>
            </a:endParaRPr>
          </a:p>
        </p:txBody>
      </p:sp>
      <p:sp>
        <p:nvSpPr>
          <p:cNvPr id="44" name="Прямоугольник с двумя скругленными противолежащими углами 43">
            <a:extLst>
              <a:ext uri="{FF2B5EF4-FFF2-40B4-BE49-F238E27FC236}">
                <a16:creationId xmlns="" xmlns:a16="http://schemas.microsoft.com/office/drawing/2014/main" id="{AB0651A1-41FA-046B-8757-C1BDC4F34CEA}"/>
              </a:ext>
            </a:extLst>
          </p:cNvPr>
          <p:cNvSpPr/>
          <p:nvPr/>
        </p:nvSpPr>
        <p:spPr>
          <a:xfrm flipH="1">
            <a:off x="1661027" y="3335279"/>
            <a:ext cx="13645847" cy="4605499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2496D2"/>
          </a:solidFill>
          <a:ln>
            <a:solidFill>
              <a:srgbClr val="2496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b="1" dirty="0">
                <a:solidFill>
                  <a:srgbClr val="CACF4F"/>
                </a:solidFill>
                <a:latin typeface="Muller Bold" pitchFamily="2" charset="-52"/>
                <a:ea typeface="Microsoft YaHei" panose="020B0503020204020204" pitchFamily="34" charset="-122"/>
              </a:rPr>
              <a:t>Статья 28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b="1" dirty="0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  <a:t>6. Образовательная организация обязана осуществлять свою деятельность в соответствии с законодательством об образовании, в том числе:</a:t>
            </a:r>
            <a:r>
              <a:rPr lang="en-US" sz="2400" b="1" dirty="0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  <a:t/>
            </a:r>
            <a:br>
              <a:rPr lang="en-US" sz="2400" b="1" dirty="0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</a:br>
            <a:r>
              <a:rPr lang="ru-RU" sz="2400" b="1" dirty="0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  <a:t/>
            </a:r>
            <a:br>
              <a:rPr lang="ru-RU" sz="2400" b="1" dirty="0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</a:br>
            <a:r>
              <a:rPr lang="ru-RU" sz="2400" b="1" dirty="0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  <a:t>4) </a:t>
            </a:r>
            <a:r>
              <a:rPr lang="ru-RU" sz="2400" dirty="0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  <a:t>создавать специальные условия для получения образования обучающимися с ОВЗ, инвалидами</a:t>
            </a:r>
            <a:r>
              <a:rPr lang="en-US" sz="2400" dirty="0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  <a:t> </a:t>
            </a:r>
            <a:r>
              <a:rPr lang="ru-RU" sz="2400" dirty="0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  <a:t>(детьми-инвалидами) в соответствии с рекомендациями ПМПК, а для инвалидов (детей-инвалидов) также в соответствии с индивидуальной программой реабилитации и абилитации инвалида (ребенка-инвалида)</a:t>
            </a:r>
          </a:p>
        </p:txBody>
      </p:sp>
    </p:spTree>
    <p:extLst>
      <p:ext uri="{BB962C8B-B14F-4D97-AF65-F5344CB8AC3E}">
        <p14:creationId xmlns:p14="http://schemas.microsoft.com/office/powerpoint/2010/main" val="2843985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6D41DFD1-38A2-E621-25D8-57526FAD26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1">
            <a:extLst>
              <a:ext uri="{FF2B5EF4-FFF2-40B4-BE49-F238E27FC236}">
                <a16:creationId xmlns="" xmlns:a16="http://schemas.microsoft.com/office/drawing/2014/main" id="{732C5BBB-2D99-0998-1B3A-9C93143604A4}"/>
              </a:ext>
            </a:extLst>
          </p:cNvPr>
          <p:cNvSpPr txBox="1">
            <a:spLocks/>
          </p:cNvSpPr>
          <p:nvPr/>
        </p:nvSpPr>
        <p:spPr>
          <a:xfrm>
            <a:off x="774701" y="1245895"/>
            <a:ext cx="12973812" cy="109835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3600" b="1" dirty="0">
              <a:solidFill>
                <a:srgbClr val="244C76"/>
              </a:solidFill>
              <a:latin typeface="Muller Bold" pitchFamily="2" charset="-52"/>
              <a:cs typeface="Times New Roman" panose="02020603050405020304" pitchFamily="18" charset="0"/>
            </a:endParaRPr>
          </a:p>
        </p:txBody>
      </p:sp>
      <p:sp>
        <p:nvSpPr>
          <p:cNvPr id="18" name="Заголовок 1">
            <a:extLst>
              <a:ext uri="{FF2B5EF4-FFF2-40B4-BE49-F238E27FC236}">
                <a16:creationId xmlns="" xmlns:a16="http://schemas.microsoft.com/office/drawing/2014/main" id="{8ADFA7D8-DF98-FDD2-9A8E-549316BA3820}"/>
              </a:ext>
            </a:extLst>
          </p:cNvPr>
          <p:cNvSpPr txBox="1">
            <a:spLocks/>
          </p:cNvSpPr>
          <p:nvPr/>
        </p:nvSpPr>
        <p:spPr>
          <a:xfrm rot="5400000" flipV="1">
            <a:off x="15576843" y="4684253"/>
            <a:ext cx="2133601" cy="137066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5000" b="1" dirty="0">
                <a:solidFill>
                  <a:srgbClr val="244C76"/>
                </a:solidFill>
                <a:ea typeface="+mn-ea"/>
                <a:cs typeface="Times New Roman" panose="02020603050405020304" pitchFamily="18" charset="0"/>
              </a:rPr>
              <a:t>...</a:t>
            </a:r>
          </a:p>
        </p:txBody>
      </p:sp>
      <p:sp>
        <p:nvSpPr>
          <p:cNvPr id="19" name="Заголовок 1">
            <a:extLst>
              <a:ext uri="{FF2B5EF4-FFF2-40B4-BE49-F238E27FC236}">
                <a16:creationId xmlns="" xmlns:a16="http://schemas.microsoft.com/office/drawing/2014/main" id="{428CEF04-7EE7-BFA8-AFDD-A371AE73A0D8}"/>
              </a:ext>
            </a:extLst>
          </p:cNvPr>
          <p:cNvSpPr txBox="1">
            <a:spLocks/>
          </p:cNvSpPr>
          <p:nvPr/>
        </p:nvSpPr>
        <p:spPr>
          <a:xfrm flipV="1">
            <a:off x="12039600" y="6858856"/>
            <a:ext cx="2133601" cy="137066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5000" b="1" dirty="0">
                <a:solidFill>
                  <a:srgbClr val="2496D2"/>
                </a:solidFill>
                <a:ea typeface="+mn-ea"/>
                <a:cs typeface="Times New Roman" panose="02020603050405020304" pitchFamily="18" charset="0"/>
              </a:rPr>
              <a:t>...</a:t>
            </a:r>
          </a:p>
        </p:txBody>
      </p:sp>
      <p:sp>
        <p:nvSpPr>
          <p:cNvPr id="20" name="Заголовок 1">
            <a:extLst>
              <a:ext uri="{FF2B5EF4-FFF2-40B4-BE49-F238E27FC236}">
                <a16:creationId xmlns="" xmlns:a16="http://schemas.microsoft.com/office/drawing/2014/main" id="{FDFFD589-7E83-DDD9-A327-13D836DD2426}"/>
              </a:ext>
            </a:extLst>
          </p:cNvPr>
          <p:cNvSpPr txBox="1">
            <a:spLocks/>
          </p:cNvSpPr>
          <p:nvPr/>
        </p:nvSpPr>
        <p:spPr>
          <a:xfrm flipV="1">
            <a:off x="11614912" y="2832811"/>
            <a:ext cx="2133601" cy="137066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5000" b="1" dirty="0">
                <a:solidFill>
                  <a:srgbClr val="244C76"/>
                </a:solidFill>
                <a:ea typeface="+mn-ea"/>
                <a:cs typeface="Times New Roman" panose="02020603050405020304" pitchFamily="18" charset="0"/>
              </a:rPr>
              <a:t>...</a:t>
            </a:r>
          </a:p>
        </p:txBody>
      </p:sp>
      <p:sp>
        <p:nvSpPr>
          <p:cNvPr id="21" name="Круговая 20">
            <a:extLst>
              <a:ext uri="{FF2B5EF4-FFF2-40B4-BE49-F238E27FC236}">
                <a16:creationId xmlns="" xmlns:a16="http://schemas.microsoft.com/office/drawing/2014/main" id="{67B7241B-8A4E-AEED-F6EF-DE3EE7427721}"/>
              </a:ext>
            </a:extLst>
          </p:cNvPr>
          <p:cNvSpPr/>
          <p:nvPr/>
        </p:nvSpPr>
        <p:spPr>
          <a:xfrm>
            <a:off x="16144592" y="2433691"/>
            <a:ext cx="4353208" cy="3932917"/>
          </a:xfrm>
          <a:prstGeom prst="pie">
            <a:avLst>
              <a:gd name="adj1" fmla="val 10750893"/>
              <a:gd name="adj2" fmla="val 16200000"/>
            </a:avLst>
          </a:prstGeom>
          <a:solidFill>
            <a:srgbClr val="244C7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7" name="Прямоугольник с двумя скругленными соседними углами 26">
            <a:extLst>
              <a:ext uri="{FF2B5EF4-FFF2-40B4-BE49-F238E27FC236}">
                <a16:creationId xmlns="" xmlns:a16="http://schemas.microsoft.com/office/drawing/2014/main" id="{0D72C9D4-9DBB-F41C-1659-A53699BD673F}"/>
              </a:ext>
            </a:extLst>
          </p:cNvPr>
          <p:cNvSpPr/>
          <p:nvPr/>
        </p:nvSpPr>
        <p:spPr>
          <a:xfrm rot="10800000">
            <a:off x="0" y="-2"/>
            <a:ext cx="18288000" cy="311331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2496D2"/>
          </a:solidFill>
          <a:ln>
            <a:solidFill>
              <a:srgbClr val="2496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с двумя скругленными противолежащими углами 27">
            <a:extLst>
              <a:ext uri="{FF2B5EF4-FFF2-40B4-BE49-F238E27FC236}">
                <a16:creationId xmlns="" xmlns:a16="http://schemas.microsoft.com/office/drawing/2014/main" id="{4D03A177-0AE6-4957-E098-5882DE946358}"/>
              </a:ext>
            </a:extLst>
          </p:cNvPr>
          <p:cNvSpPr/>
          <p:nvPr/>
        </p:nvSpPr>
        <p:spPr>
          <a:xfrm rot="5400000" flipH="1">
            <a:off x="9363137" y="1279361"/>
            <a:ext cx="990598" cy="17072360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244C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Круговая 45">
            <a:extLst>
              <a:ext uri="{FF2B5EF4-FFF2-40B4-BE49-F238E27FC236}">
                <a16:creationId xmlns="" xmlns:a16="http://schemas.microsoft.com/office/drawing/2014/main" id="{3AAA7650-6964-0031-78B3-C552851C623E}"/>
              </a:ext>
            </a:extLst>
          </p:cNvPr>
          <p:cNvSpPr/>
          <p:nvPr/>
        </p:nvSpPr>
        <p:spPr>
          <a:xfrm rot="5400000">
            <a:off x="-2176604" y="8132817"/>
            <a:ext cx="4353208" cy="4353208"/>
          </a:xfrm>
          <a:prstGeom prst="pie">
            <a:avLst>
              <a:gd name="adj1" fmla="val 10750893"/>
              <a:gd name="adj2" fmla="val 16200000"/>
            </a:avLst>
          </a:prstGeom>
          <a:solidFill>
            <a:srgbClr val="2496D2"/>
          </a:solidFill>
          <a:ln>
            <a:solidFill>
              <a:srgbClr val="2496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8" name="Прямоугольник с двумя скругленными противолежащими углами 47">
            <a:extLst>
              <a:ext uri="{FF2B5EF4-FFF2-40B4-BE49-F238E27FC236}">
                <a16:creationId xmlns="" xmlns:a16="http://schemas.microsoft.com/office/drawing/2014/main" id="{2832887B-F006-264D-4901-2277F447D240}"/>
              </a:ext>
            </a:extLst>
          </p:cNvPr>
          <p:cNvSpPr/>
          <p:nvPr/>
        </p:nvSpPr>
        <p:spPr>
          <a:xfrm>
            <a:off x="823310" y="1104900"/>
            <a:ext cx="15321282" cy="849067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244C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  <a:t>Федеральный закон от 8 августа 2024 г. № 315-фз «О внесении изменений </a:t>
            </a:r>
            <a:br>
              <a:rPr lang="ru-RU" sz="2400" b="1" dirty="0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</a:br>
            <a:r>
              <a:rPr lang="ru-RU" sz="2400" b="1" dirty="0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  <a:t>в федеральный закон «Об образовании в Российской Федерации»</a:t>
            </a:r>
          </a:p>
        </p:txBody>
      </p:sp>
      <p:sp>
        <p:nvSpPr>
          <p:cNvPr id="32" name="Заголовок 9">
            <a:extLst>
              <a:ext uri="{FF2B5EF4-FFF2-40B4-BE49-F238E27FC236}">
                <a16:creationId xmlns="" xmlns:a16="http://schemas.microsoft.com/office/drawing/2014/main" id="{75F9B139-17B3-A267-CD1E-C76347C56410}"/>
              </a:ext>
            </a:extLst>
          </p:cNvPr>
          <p:cNvSpPr txBox="1">
            <a:spLocks/>
          </p:cNvSpPr>
          <p:nvPr/>
        </p:nvSpPr>
        <p:spPr>
          <a:xfrm>
            <a:off x="1353244" y="3740510"/>
            <a:ext cx="4697255" cy="264650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endParaRPr lang="ru-RU" sz="3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Подзаголовок 1">
            <a:extLst>
              <a:ext uri="{FF2B5EF4-FFF2-40B4-BE49-F238E27FC236}">
                <a16:creationId xmlns="" xmlns:a16="http://schemas.microsoft.com/office/drawing/2014/main" id="{A7005E3F-A7BE-DFA3-ADC7-16A23DD66115}"/>
              </a:ext>
            </a:extLst>
          </p:cNvPr>
          <p:cNvSpPr txBox="1">
            <a:spLocks/>
          </p:cNvSpPr>
          <p:nvPr/>
        </p:nvSpPr>
        <p:spPr>
          <a:xfrm>
            <a:off x="5038031" y="2436948"/>
            <a:ext cx="6069751" cy="80965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buNone/>
            </a:pPr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  <a:latin typeface="Muller Bold" pitchFamily="2" charset="-52"/>
            </a:endParaRPr>
          </a:p>
        </p:txBody>
      </p:sp>
      <p:sp>
        <p:nvSpPr>
          <p:cNvPr id="35" name="Подзаголовок 1">
            <a:extLst>
              <a:ext uri="{FF2B5EF4-FFF2-40B4-BE49-F238E27FC236}">
                <a16:creationId xmlns="" xmlns:a16="http://schemas.microsoft.com/office/drawing/2014/main" id="{7E989CBE-71C5-979C-B83B-2D1DA1C71F23}"/>
              </a:ext>
            </a:extLst>
          </p:cNvPr>
          <p:cNvSpPr txBox="1">
            <a:spLocks/>
          </p:cNvSpPr>
          <p:nvPr/>
        </p:nvSpPr>
        <p:spPr>
          <a:xfrm>
            <a:off x="5489121" y="5039225"/>
            <a:ext cx="7341367" cy="116565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t"/>
            <a:endParaRPr lang="ru-RU" sz="2200" dirty="0">
              <a:solidFill>
                <a:schemeClr val="tx1">
                  <a:lumMod val="65000"/>
                  <a:lumOff val="35000"/>
                </a:schemeClr>
              </a:solidFill>
              <a:latin typeface="Muller Bold" pitchFamily="2" charset="-52"/>
            </a:endParaRPr>
          </a:p>
        </p:txBody>
      </p:sp>
      <p:sp>
        <p:nvSpPr>
          <p:cNvPr id="36" name="Подзаголовок 1">
            <a:extLst>
              <a:ext uri="{FF2B5EF4-FFF2-40B4-BE49-F238E27FC236}">
                <a16:creationId xmlns="" xmlns:a16="http://schemas.microsoft.com/office/drawing/2014/main" id="{F4D2F199-6104-5406-95A8-BA2FEE5DA1DF}"/>
              </a:ext>
            </a:extLst>
          </p:cNvPr>
          <p:cNvSpPr txBox="1">
            <a:spLocks/>
          </p:cNvSpPr>
          <p:nvPr/>
        </p:nvSpPr>
        <p:spPr>
          <a:xfrm>
            <a:off x="5356233" y="3851526"/>
            <a:ext cx="7346463" cy="1000127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schemeClr val="tx1">
                  <a:lumMod val="65000"/>
                  <a:lumOff val="35000"/>
                </a:schemeClr>
              </a:solidFill>
              <a:latin typeface="Muller Bold" pitchFamily="2" charset="-52"/>
            </a:endParaRPr>
          </a:p>
        </p:txBody>
      </p:sp>
      <p:sp>
        <p:nvSpPr>
          <p:cNvPr id="37" name="Подзаголовок 1">
            <a:extLst>
              <a:ext uri="{FF2B5EF4-FFF2-40B4-BE49-F238E27FC236}">
                <a16:creationId xmlns="" xmlns:a16="http://schemas.microsoft.com/office/drawing/2014/main" id="{83D466BC-15EE-AAC6-BBE0-7A26D25BCE36}"/>
              </a:ext>
            </a:extLst>
          </p:cNvPr>
          <p:cNvSpPr txBox="1">
            <a:spLocks/>
          </p:cNvSpPr>
          <p:nvPr/>
        </p:nvSpPr>
        <p:spPr>
          <a:xfrm>
            <a:off x="5576128" y="6767907"/>
            <a:ext cx="5964794" cy="87724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t"/>
            <a:endParaRPr lang="ru-RU" dirty="0">
              <a:solidFill>
                <a:schemeClr val="tx1">
                  <a:lumMod val="65000"/>
                  <a:lumOff val="35000"/>
                </a:schemeClr>
              </a:solidFill>
              <a:latin typeface="Muller Bold" pitchFamily="2" charset="-52"/>
            </a:endParaRPr>
          </a:p>
        </p:txBody>
      </p:sp>
      <p:sp>
        <p:nvSpPr>
          <p:cNvPr id="44" name="Прямоугольник с двумя скругленными противолежащими углами 43">
            <a:extLst>
              <a:ext uri="{FF2B5EF4-FFF2-40B4-BE49-F238E27FC236}">
                <a16:creationId xmlns="" xmlns:a16="http://schemas.microsoft.com/office/drawing/2014/main" id="{22A05331-5243-AB4B-15DC-EE78D63CE96C}"/>
              </a:ext>
            </a:extLst>
          </p:cNvPr>
          <p:cNvSpPr/>
          <p:nvPr/>
        </p:nvSpPr>
        <p:spPr>
          <a:xfrm flipH="1">
            <a:off x="823306" y="2386334"/>
            <a:ext cx="16016893" cy="6338566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2496D2"/>
          </a:solidFill>
          <a:ln>
            <a:solidFill>
              <a:srgbClr val="2496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200" dirty="0">
                <a:solidFill>
                  <a:srgbClr val="CACF4F"/>
                </a:solidFill>
                <a:latin typeface="Muller Bold" pitchFamily="2" charset="-52"/>
                <a:ea typeface="Microsoft YaHei" panose="020B0503020204020204" pitchFamily="34" charset="-122"/>
              </a:rPr>
              <a:t>Статья 79. </a:t>
            </a:r>
            <a:r>
              <a:rPr lang="ru-RU" sz="2200" dirty="0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  <a:t>Организация получения образования обучающимися с ограниченными возможностями здоровья, инвалидами (детьми-инвалидами)</a:t>
            </a:r>
          </a:p>
          <a:p>
            <a:pPr indent="444500">
              <a:lnSpc>
                <a:spcPct val="107000"/>
              </a:lnSpc>
              <a:spcAft>
                <a:spcPts val="800"/>
              </a:spcAft>
            </a:pPr>
            <a:r>
              <a:rPr lang="ru-RU" sz="2200" dirty="0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  <a:t>8. Профессиональное обучение и профессиональное образование обучающихся с ОВЗ осуществляются на основе образовательных программ, адаптированных при необходимости для обучения указанных </a:t>
            </a:r>
            <a:r>
              <a:rPr lang="ru-RU" sz="2200" dirty="0" smtClean="0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  <a:t>обучающихся.</a:t>
            </a:r>
            <a:endParaRPr lang="ru-RU" sz="2200" dirty="0">
              <a:solidFill>
                <a:schemeClr val="bg1"/>
              </a:solidFill>
              <a:latin typeface="Muller Bold" pitchFamily="2" charset="-52"/>
              <a:ea typeface="Microsoft YaHei" panose="020B0503020204020204" pitchFamily="34" charset="-122"/>
            </a:endParaRPr>
          </a:p>
          <a:p>
            <a:pPr indent="444500" algn="just">
              <a:lnSpc>
                <a:spcPct val="107000"/>
              </a:lnSpc>
              <a:spcAft>
                <a:spcPts val="800"/>
              </a:spcAft>
              <a:tabLst>
                <a:tab pos="93663" algn="l"/>
              </a:tabLst>
            </a:pPr>
            <a:r>
              <a:rPr lang="ru-RU" sz="2200" dirty="0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  <a:t>10. Профессиональными образовательными организациями и образовательными организациями высшего образования, а также организациями, осуществляющими образовательную деятельность по основным программам профессионального обучения, должны быть созданы </a:t>
            </a:r>
            <a:r>
              <a:rPr lang="ru-RU" sz="2200" dirty="0">
                <a:solidFill>
                  <a:srgbClr val="CACF4F"/>
                </a:solidFill>
                <a:latin typeface="Muller Bold" pitchFamily="2" charset="-52"/>
                <a:ea typeface="Microsoft YaHei" panose="020B0503020204020204" pitchFamily="34" charset="-122"/>
              </a:rPr>
              <a:t>специальные условия для получения образования обучающимися с ОВЗ, инвалидами  (детьми-инвалидами</a:t>
            </a:r>
            <a:r>
              <a:rPr lang="ru-RU" sz="2200" dirty="0" smtClean="0">
                <a:solidFill>
                  <a:srgbClr val="CACF4F"/>
                </a:solidFill>
                <a:latin typeface="Muller Bold" pitchFamily="2" charset="-52"/>
                <a:ea typeface="Microsoft YaHei" panose="020B0503020204020204" pitchFamily="34" charset="-122"/>
              </a:rPr>
              <a:t>).</a:t>
            </a:r>
            <a:endParaRPr lang="ru-RU" sz="2200" dirty="0">
              <a:solidFill>
                <a:srgbClr val="CACF4F"/>
              </a:solidFill>
              <a:latin typeface="Muller Bold" pitchFamily="2" charset="-52"/>
              <a:ea typeface="Microsoft YaHei" panose="020B0503020204020204" pitchFamily="34" charset="-122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400" b="1" dirty="0">
              <a:solidFill>
                <a:schemeClr val="bg1"/>
              </a:solidFill>
              <a:latin typeface="Muller Bold" pitchFamily="2" charset="-5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438435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1"/>
          <p:cNvSpPr txBox="1">
            <a:spLocks/>
          </p:cNvSpPr>
          <p:nvPr/>
        </p:nvSpPr>
        <p:spPr>
          <a:xfrm>
            <a:off x="774701" y="1245895"/>
            <a:ext cx="12973812" cy="109835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3600" b="1" dirty="0">
              <a:solidFill>
                <a:srgbClr val="244C76"/>
              </a:solidFill>
              <a:latin typeface="Muller Bold" pitchFamily="2" charset="-52"/>
              <a:cs typeface="Times New Roman" panose="02020603050405020304" pitchFamily="18" charset="0"/>
            </a:endParaRPr>
          </a:p>
        </p:txBody>
      </p:sp>
      <p:sp>
        <p:nvSpPr>
          <p:cNvPr id="18" name="Заголовок 1"/>
          <p:cNvSpPr txBox="1">
            <a:spLocks/>
          </p:cNvSpPr>
          <p:nvPr/>
        </p:nvSpPr>
        <p:spPr>
          <a:xfrm rot="5400000" flipV="1">
            <a:off x="15576843" y="4684253"/>
            <a:ext cx="2133601" cy="137066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5000" b="1" dirty="0">
                <a:solidFill>
                  <a:srgbClr val="244C76"/>
                </a:solidFill>
                <a:ea typeface="+mn-ea"/>
                <a:cs typeface="Times New Roman" panose="02020603050405020304" pitchFamily="18" charset="0"/>
              </a:rPr>
              <a:t>...</a:t>
            </a:r>
          </a:p>
        </p:txBody>
      </p:sp>
      <p:sp>
        <p:nvSpPr>
          <p:cNvPr id="20" name="Заголовок 1"/>
          <p:cNvSpPr txBox="1">
            <a:spLocks/>
          </p:cNvSpPr>
          <p:nvPr/>
        </p:nvSpPr>
        <p:spPr>
          <a:xfrm flipV="1">
            <a:off x="11614912" y="2832811"/>
            <a:ext cx="2133601" cy="137066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5000" b="1" dirty="0">
                <a:solidFill>
                  <a:srgbClr val="244C76"/>
                </a:solidFill>
                <a:ea typeface="+mn-ea"/>
                <a:cs typeface="Times New Roman" panose="02020603050405020304" pitchFamily="18" charset="0"/>
              </a:rPr>
              <a:t>...</a:t>
            </a:r>
          </a:p>
        </p:txBody>
      </p:sp>
      <p:sp>
        <p:nvSpPr>
          <p:cNvPr id="21" name="Круговая 20"/>
          <p:cNvSpPr/>
          <p:nvPr/>
        </p:nvSpPr>
        <p:spPr>
          <a:xfrm>
            <a:off x="16144592" y="2433691"/>
            <a:ext cx="4353208" cy="3932917"/>
          </a:xfrm>
          <a:prstGeom prst="pie">
            <a:avLst>
              <a:gd name="adj1" fmla="val 10750893"/>
              <a:gd name="adj2" fmla="val 16200000"/>
            </a:avLst>
          </a:prstGeom>
          <a:solidFill>
            <a:srgbClr val="244C7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7" name="Прямоугольник с двумя скругленными соседними углами 26"/>
          <p:cNvSpPr/>
          <p:nvPr/>
        </p:nvSpPr>
        <p:spPr>
          <a:xfrm rot="10800000">
            <a:off x="0" y="-2"/>
            <a:ext cx="18288000" cy="311331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2496D2"/>
          </a:solidFill>
          <a:ln>
            <a:solidFill>
              <a:srgbClr val="2496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с двумя скругленными противолежащими углами 27"/>
          <p:cNvSpPr/>
          <p:nvPr/>
        </p:nvSpPr>
        <p:spPr>
          <a:xfrm rot="5400000" flipH="1">
            <a:off x="9363137" y="1279361"/>
            <a:ext cx="990598" cy="17072360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244C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Круговая 45"/>
          <p:cNvSpPr/>
          <p:nvPr/>
        </p:nvSpPr>
        <p:spPr>
          <a:xfrm rot="5400000">
            <a:off x="-2176604" y="8132817"/>
            <a:ext cx="4353208" cy="4353208"/>
          </a:xfrm>
          <a:prstGeom prst="pie">
            <a:avLst>
              <a:gd name="adj1" fmla="val 10750893"/>
              <a:gd name="adj2" fmla="val 16200000"/>
            </a:avLst>
          </a:prstGeom>
          <a:solidFill>
            <a:srgbClr val="2496D2"/>
          </a:solidFill>
          <a:ln>
            <a:solidFill>
              <a:srgbClr val="2496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8" name="Прямоугольник с двумя скругленными противолежащими углами 47"/>
          <p:cNvSpPr/>
          <p:nvPr/>
        </p:nvSpPr>
        <p:spPr>
          <a:xfrm>
            <a:off x="854508" y="723901"/>
            <a:ext cx="15321282" cy="838200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244C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400" b="1" dirty="0">
              <a:solidFill>
                <a:schemeClr val="bg1"/>
              </a:solidFill>
              <a:latin typeface="Muller Bold" pitchFamily="2" charset="-52"/>
              <a:ea typeface="Microsoft YaHei" panose="020B0503020204020204" pitchFamily="34" charset="-122"/>
            </a:endParaRPr>
          </a:p>
          <a:p>
            <a:endParaRPr lang="ru-RU" sz="2400" b="1" dirty="0">
              <a:solidFill>
                <a:schemeClr val="bg1"/>
              </a:solidFill>
              <a:latin typeface="Muller Bold" pitchFamily="2" charset="-52"/>
              <a:ea typeface="Microsoft YaHei" panose="020B0503020204020204" pitchFamily="34" charset="-122"/>
            </a:endParaRPr>
          </a:p>
          <a:p>
            <a:r>
              <a:rPr lang="ru-RU" sz="2400" b="1" dirty="0">
                <a:solidFill>
                  <a:srgbClr val="CACF4F"/>
                </a:solidFill>
                <a:latin typeface="Muller Bold" pitchFamily="2" charset="-52"/>
                <a:ea typeface="Microsoft YaHei" panose="020B0503020204020204" pitchFamily="34" charset="-122"/>
              </a:rPr>
              <a:t>Специальные условия </a:t>
            </a:r>
            <a:r>
              <a:rPr lang="ru-RU" sz="2400" b="1" dirty="0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  <a:t>получения образования </a:t>
            </a:r>
            <a:r>
              <a:rPr lang="en-US" sz="2400" b="1" dirty="0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  <a:t/>
            </a:r>
            <a:br>
              <a:rPr lang="en-US" sz="2400" b="1" dirty="0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</a:br>
            <a:r>
              <a:rPr lang="ru-RU" sz="2400" b="1" dirty="0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  <a:t/>
            </a:r>
            <a:br>
              <a:rPr lang="ru-RU" sz="2400" b="1" dirty="0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</a:br>
            <a:endParaRPr lang="ru-RU" sz="2400" b="1" dirty="0">
              <a:solidFill>
                <a:schemeClr val="bg1"/>
              </a:solidFill>
              <a:latin typeface="Muller Bold" pitchFamily="2" charset="-52"/>
              <a:ea typeface="Microsoft YaHei" panose="020B0503020204020204" pitchFamily="34" charset="-122"/>
            </a:endParaRPr>
          </a:p>
        </p:txBody>
      </p:sp>
      <p:sp>
        <p:nvSpPr>
          <p:cNvPr id="32" name="Заголовок 9"/>
          <p:cNvSpPr txBox="1">
            <a:spLocks/>
          </p:cNvSpPr>
          <p:nvPr/>
        </p:nvSpPr>
        <p:spPr>
          <a:xfrm>
            <a:off x="1353244" y="3740510"/>
            <a:ext cx="4697255" cy="264650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endParaRPr lang="ru-RU" sz="3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Подзаголовок 1"/>
          <p:cNvSpPr txBox="1">
            <a:spLocks/>
          </p:cNvSpPr>
          <p:nvPr/>
        </p:nvSpPr>
        <p:spPr>
          <a:xfrm>
            <a:off x="5038031" y="2436948"/>
            <a:ext cx="6069751" cy="80965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buNone/>
            </a:pPr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  <a:latin typeface="Muller Bold" pitchFamily="2" charset="-52"/>
            </a:endParaRPr>
          </a:p>
        </p:txBody>
      </p:sp>
      <p:sp>
        <p:nvSpPr>
          <p:cNvPr id="35" name="Подзаголовок 1"/>
          <p:cNvSpPr txBox="1">
            <a:spLocks/>
          </p:cNvSpPr>
          <p:nvPr/>
        </p:nvSpPr>
        <p:spPr>
          <a:xfrm>
            <a:off x="5489121" y="5039225"/>
            <a:ext cx="7341367" cy="116565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t"/>
            <a:endParaRPr lang="ru-RU" sz="2200" dirty="0">
              <a:solidFill>
                <a:schemeClr val="tx1">
                  <a:lumMod val="65000"/>
                  <a:lumOff val="35000"/>
                </a:schemeClr>
              </a:solidFill>
              <a:latin typeface="Muller Bold" pitchFamily="2" charset="-52"/>
            </a:endParaRPr>
          </a:p>
        </p:txBody>
      </p:sp>
      <p:sp>
        <p:nvSpPr>
          <p:cNvPr id="36" name="Подзаголовок 1"/>
          <p:cNvSpPr txBox="1">
            <a:spLocks/>
          </p:cNvSpPr>
          <p:nvPr/>
        </p:nvSpPr>
        <p:spPr>
          <a:xfrm>
            <a:off x="5356233" y="3851526"/>
            <a:ext cx="7346463" cy="1000127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schemeClr val="tx1">
                  <a:lumMod val="65000"/>
                  <a:lumOff val="35000"/>
                </a:schemeClr>
              </a:solidFill>
              <a:latin typeface="Muller Bold" pitchFamily="2" charset="-52"/>
            </a:endParaRPr>
          </a:p>
        </p:txBody>
      </p:sp>
      <p:sp>
        <p:nvSpPr>
          <p:cNvPr id="22" name="Прямоугольник: скругленные углы 7">
            <a:extLst>
              <a:ext uri="{FF2B5EF4-FFF2-40B4-BE49-F238E27FC236}">
                <a16:creationId xmlns="" xmlns:a16="http://schemas.microsoft.com/office/drawing/2014/main" id="{AACF6AD4-1B07-6AC1-0CE2-0EA9792C3208}"/>
              </a:ext>
            </a:extLst>
          </p:cNvPr>
          <p:cNvSpPr/>
          <p:nvPr/>
        </p:nvSpPr>
        <p:spPr>
          <a:xfrm>
            <a:off x="854508" y="2004960"/>
            <a:ext cx="16138092" cy="678569"/>
          </a:xfrm>
          <a:prstGeom prst="roundRect">
            <a:avLst/>
          </a:prstGeom>
          <a:solidFill>
            <a:srgbClr val="2496D2"/>
          </a:solidFill>
          <a:ln>
            <a:solidFill>
              <a:srgbClr val="2496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2200" b="1" dirty="0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  <a:t>использование </a:t>
            </a:r>
            <a:r>
              <a:rPr lang="ru-RU" sz="2200" b="1" dirty="0">
                <a:solidFill>
                  <a:srgbClr val="CACF4F"/>
                </a:solidFill>
                <a:latin typeface="Muller Bold" pitchFamily="2" charset="-52"/>
                <a:ea typeface="Microsoft YaHei" panose="020B0503020204020204" pitchFamily="34" charset="-122"/>
              </a:rPr>
              <a:t>специальных образовательных программ и методов </a:t>
            </a:r>
            <a:r>
              <a:rPr lang="ru-RU" sz="2200" b="1" dirty="0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  <a:t>обучения и воспитания</a:t>
            </a:r>
          </a:p>
        </p:txBody>
      </p:sp>
      <p:sp>
        <p:nvSpPr>
          <p:cNvPr id="23" name="Прямоугольник: скругленные углы 8">
            <a:extLst>
              <a:ext uri="{FF2B5EF4-FFF2-40B4-BE49-F238E27FC236}">
                <a16:creationId xmlns="" xmlns:a16="http://schemas.microsoft.com/office/drawing/2014/main" id="{E917226F-5993-D35B-44E6-A9591716EFB3}"/>
              </a:ext>
            </a:extLst>
          </p:cNvPr>
          <p:cNvSpPr/>
          <p:nvPr/>
        </p:nvSpPr>
        <p:spPr>
          <a:xfrm>
            <a:off x="854508" y="2949075"/>
            <a:ext cx="16138092" cy="628720"/>
          </a:xfrm>
          <a:prstGeom prst="roundRect">
            <a:avLst/>
          </a:prstGeom>
          <a:solidFill>
            <a:srgbClr val="2496D2"/>
          </a:solidFill>
          <a:ln>
            <a:solidFill>
              <a:srgbClr val="2496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200" b="1" dirty="0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  <a:t>использование </a:t>
            </a:r>
            <a:r>
              <a:rPr lang="ru-RU" sz="2200" b="1" dirty="0">
                <a:solidFill>
                  <a:srgbClr val="CACF4F"/>
                </a:solidFill>
                <a:latin typeface="Muller Bold" pitchFamily="2" charset="-52"/>
                <a:ea typeface="Microsoft YaHei" panose="020B0503020204020204" pitchFamily="34" charset="-122"/>
              </a:rPr>
              <a:t>специальных учебников, учебных пособий и дидактических материалов</a:t>
            </a:r>
          </a:p>
        </p:txBody>
      </p:sp>
      <p:sp>
        <p:nvSpPr>
          <p:cNvPr id="24" name="Прямоугольник: скругленные углы 10">
            <a:extLst>
              <a:ext uri="{FF2B5EF4-FFF2-40B4-BE49-F238E27FC236}">
                <a16:creationId xmlns="" xmlns:a16="http://schemas.microsoft.com/office/drawing/2014/main" id="{27969FA0-3A9D-AB97-5A5D-B61EB994D584}"/>
              </a:ext>
            </a:extLst>
          </p:cNvPr>
          <p:cNvSpPr/>
          <p:nvPr/>
        </p:nvSpPr>
        <p:spPr>
          <a:xfrm>
            <a:off x="885884" y="3740510"/>
            <a:ext cx="16106716" cy="851153"/>
          </a:xfrm>
          <a:prstGeom prst="roundRect">
            <a:avLst/>
          </a:prstGeom>
          <a:solidFill>
            <a:srgbClr val="2496D2"/>
          </a:solidFill>
          <a:ln>
            <a:solidFill>
              <a:srgbClr val="2496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200" b="1" dirty="0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  <a:t>использование </a:t>
            </a:r>
            <a:r>
              <a:rPr lang="ru-RU" sz="2200" b="1" dirty="0">
                <a:solidFill>
                  <a:srgbClr val="CACF4F"/>
                </a:solidFill>
                <a:latin typeface="Muller Bold" pitchFamily="2" charset="-52"/>
                <a:ea typeface="Microsoft YaHei" panose="020B0503020204020204" pitchFamily="34" charset="-122"/>
              </a:rPr>
              <a:t>специальных технических средств обучения </a:t>
            </a:r>
            <a:r>
              <a:rPr lang="ru-RU" sz="2200" b="1" dirty="0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  <a:t>коллективного и индивидуального пользования</a:t>
            </a:r>
          </a:p>
        </p:txBody>
      </p:sp>
      <p:sp>
        <p:nvSpPr>
          <p:cNvPr id="25" name="Прямоугольник: скругленные углы 11">
            <a:extLst>
              <a:ext uri="{FF2B5EF4-FFF2-40B4-BE49-F238E27FC236}">
                <a16:creationId xmlns="" xmlns:a16="http://schemas.microsoft.com/office/drawing/2014/main" id="{E3082819-36E8-ECD4-0F6D-B873A7808D42}"/>
              </a:ext>
            </a:extLst>
          </p:cNvPr>
          <p:cNvSpPr/>
          <p:nvPr/>
        </p:nvSpPr>
        <p:spPr>
          <a:xfrm>
            <a:off x="912972" y="4851653"/>
            <a:ext cx="16079627" cy="1489675"/>
          </a:xfrm>
          <a:prstGeom prst="roundRect">
            <a:avLst/>
          </a:prstGeom>
          <a:solidFill>
            <a:srgbClr val="2496D2"/>
          </a:solidFill>
          <a:ln>
            <a:solidFill>
              <a:srgbClr val="2496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200" b="1" dirty="0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  <a:t>обеспечение предоставления услуг </a:t>
            </a:r>
            <a:r>
              <a:rPr lang="ru-RU" sz="2200" b="1" dirty="0">
                <a:solidFill>
                  <a:srgbClr val="CACF4F"/>
                </a:solidFill>
                <a:latin typeface="Muller Bold" pitchFamily="2" charset="-52"/>
                <a:ea typeface="Microsoft YaHei" panose="020B0503020204020204" pitchFamily="34" charset="-122"/>
              </a:rPr>
              <a:t>ассистента (помощника)</a:t>
            </a:r>
            <a:r>
              <a:rPr lang="ru-RU" sz="2200" b="1" dirty="0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  <a:t>, оказывающего необходимую техническую помощь, переводчика русского жестового языка (</a:t>
            </a:r>
            <a:r>
              <a:rPr lang="ru-RU" sz="2200" b="1" dirty="0" err="1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  <a:t>сурдопереводчика</a:t>
            </a:r>
            <a:r>
              <a:rPr lang="ru-RU" sz="2200" b="1" dirty="0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  <a:t>, </a:t>
            </a:r>
            <a:r>
              <a:rPr lang="ru-RU" sz="2200" b="1" dirty="0" err="1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  <a:t>тифлосурдопереводчика</a:t>
            </a:r>
            <a:r>
              <a:rPr lang="ru-RU" sz="2200" b="1" dirty="0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  <a:t>), а также педагогических работников в соответствии с рекомендациями ПМПК</a:t>
            </a:r>
          </a:p>
        </p:txBody>
      </p:sp>
      <p:sp>
        <p:nvSpPr>
          <p:cNvPr id="29" name="Прямоугольник: скругленные углы 12">
            <a:extLst>
              <a:ext uri="{FF2B5EF4-FFF2-40B4-BE49-F238E27FC236}">
                <a16:creationId xmlns="" xmlns:a16="http://schemas.microsoft.com/office/drawing/2014/main" id="{7CCAC277-24CC-FB3E-098E-CA55C8340703}"/>
              </a:ext>
            </a:extLst>
          </p:cNvPr>
          <p:cNvSpPr/>
          <p:nvPr/>
        </p:nvSpPr>
        <p:spPr>
          <a:xfrm>
            <a:off x="912973" y="6586366"/>
            <a:ext cx="16079626" cy="465259"/>
          </a:xfrm>
          <a:prstGeom prst="roundRect">
            <a:avLst/>
          </a:prstGeom>
          <a:solidFill>
            <a:srgbClr val="2496D2"/>
          </a:solidFill>
          <a:ln>
            <a:solidFill>
              <a:srgbClr val="2496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200" b="1" dirty="0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  <a:t>проведение групповых и индивидуальных </a:t>
            </a:r>
            <a:r>
              <a:rPr lang="ru-RU" sz="2200" b="1" dirty="0">
                <a:solidFill>
                  <a:srgbClr val="CACF4F"/>
                </a:solidFill>
                <a:latin typeface="Muller Bold" pitchFamily="2" charset="-52"/>
                <a:ea typeface="Microsoft YaHei" panose="020B0503020204020204" pitchFamily="34" charset="-122"/>
              </a:rPr>
              <a:t>коррекционных занятий</a:t>
            </a:r>
          </a:p>
        </p:txBody>
      </p:sp>
      <p:sp>
        <p:nvSpPr>
          <p:cNvPr id="30" name="Прямоугольник: скругленные углы 14">
            <a:extLst>
              <a:ext uri="{FF2B5EF4-FFF2-40B4-BE49-F238E27FC236}">
                <a16:creationId xmlns="" xmlns:a16="http://schemas.microsoft.com/office/drawing/2014/main" id="{AF680508-A285-7EA9-596E-DAAEA55516E5}"/>
              </a:ext>
            </a:extLst>
          </p:cNvPr>
          <p:cNvSpPr/>
          <p:nvPr/>
        </p:nvSpPr>
        <p:spPr>
          <a:xfrm>
            <a:off x="926420" y="7239001"/>
            <a:ext cx="16066180" cy="533400"/>
          </a:xfrm>
          <a:prstGeom prst="roundRect">
            <a:avLst/>
          </a:prstGeom>
          <a:solidFill>
            <a:srgbClr val="2496D2"/>
          </a:solidFill>
          <a:ln>
            <a:solidFill>
              <a:srgbClr val="2496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200" b="1" dirty="0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  <a:t>обеспечение </a:t>
            </a:r>
            <a:r>
              <a:rPr lang="ru-RU" sz="2200" b="1" dirty="0">
                <a:solidFill>
                  <a:srgbClr val="CACF4F"/>
                </a:solidFill>
                <a:latin typeface="Muller Bold" pitchFamily="2" charset="-52"/>
                <a:ea typeface="Microsoft YaHei" panose="020B0503020204020204" pitchFamily="34" charset="-122"/>
              </a:rPr>
              <a:t>доступа в здания </a:t>
            </a:r>
            <a:r>
              <a:rPr lang="ru-RU" sz="2200" b="1" dirty="0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  <a:t>организаций, осуществляющих образовательную деятельность</a:t>
            </a:r>
          </a:p>
        </p:txBody>
      </p:sp>
      <p:sp>
        <p:nvSpPr>
          <p:cNvPr id="26" name="Прямоугольник: скругленные углы 14">
            <a:extLst>
              <a:ext uri="{FF2B5EF4-FFF2-40B4-BE49-F238E27FC236}">
                <a16:creationId xmlns="" xmlns:a16="http://schemas.microsoft.com/office/drawing/2014/main" id="{AF680508-A285-7EA9-596E-DAAEA55516E5}"/>
              </a:ext>
            </a:extLst>
          </p:cNvPr>
          <p:cNvSpPr/>
          <p:nvPr/>
        </p:nvSpPr>
        <p:spPr>
          <a:xfrm>
            <a:off x="885884" y="7962900"/>
            <a:ext cx="16106716" cy="914399"/>
          </a:xfrm>
          <a:prstGeom prst="roundRect">
            <a:avLst/>
          </a:prstGeom>
          <a:solidFill>
            <a:srgbClr val="2496D2"/>
          </a:solidFill>
          <a:ln>
            <a:solidFill>
              <a:srgbClr val="2496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200" b="1" dirty="0">
                <a:solidFill>
                  <a:srgbClr val="CACF4F"/>
                </a:solidFill>
                <a:latin typeface="Muller Bold" pitchFamily="2" charset="-52"/>
                <a:ea typeface="Microsoft YaHei" panose="020B0503020204020204" pitchFamily="34" charset="-122"/>
              </a:rPr>
              <a:t>другие условия</a:t>
            </a:r>
            <a:r>
              <a:rPr lang="ru-RU" sz="2200" b="1" dirty="0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  <a:t>, без которых освоение образовательных программ обучающимися </a:t>
            </a:r>
            <a:br>
              <a:rPr lang="ru-RU" sz="2200" b="1" dirty="0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</a:br>
            <a:r>
              <a:rPr lang="ru-RU" sz="2200" b="1" dirty="0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  <a:t>с ОВЗ, инвалидами (детьми-инвалидами) невозможно или затруднено</a:t>
            </a:r>
          </a:p>
        </p:txBody>
      </p:sp>
    </p:spTree>
    <p:extLst>
      <p:ext uri="{BB962C8B-B14F-4D97-AF65-F5344CB8AC3E}">
        <p14:creationId xmlns:p14="http://schemas.microsoft.com/office/powerpoint/2010/main" val="8012999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94219A2A-44F4-4231-F088-458A00BAB0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Прямоугольник с двумя скругленными противолежащими углами 25">
            <a:extLst>
              <a:ext uri="{FF2B5EF4-FFF2-40B4-BE49-F238E27FC236}">
                <a16:creationId xmlns="" xmlns:a16="http://schemas.microsoft.com/office/drawing/2014/main" id="{8AE7996D-EA08-B445-373C-2FD907BB43E9}"/>
              </a:ext>
            </a:extLst>
          </p:cNvPr>
          <p:cNvSpPr/>
          <p:nvPr/>
        </p:nvSpPr>
        <p:spPr>
          <a:xfrm rot="5400000" flipH="1">
            <a:off x="9463513" y="1471186"/>
            <a:ext cx="580171" cy="17068798"/>
          </a:xfrm>
          <a:prstGeom prst="round2DiagRect">
            <a:avLst>
              <a:gd name="adj1" fmla="val 30469"/>
              <a:gd name="adj2" fmla="val 0"/>
            </a:avLst>
          </a:prstGeom>
          <a:solidFill>
            <a:srgbClr val="244C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ru-RU" dirty="0">
              <a:latin typeface="Muller Bold" pitchFamily="2" charset="-52"/>
            </a:endParaRPr>
          </a:p>
        </p:txBody>
      </p:sp>
      <p:sp>
        <p:nvSpPr>
          <p:cNvPr id="27" name="Прямоугольник с двумя скругленными соседними углами 26">
            <a:extLst>
              <a:ext uri="{FF2B5EF4-FFF2-40B4-BE49-F238E27FC236}">
                <a16:creationId xmlns="" xmlns:a16="http://schemas.microsoft.com/office/drawing/2014/main" id="{CEDF56DA-04D6-6506-C2EA-06E23EA81649}"/>
              </a:ext>
            </a:extLst>
          </p:cNvPr>
          <p:cNvSpPr/>
          <p:nvPr/>
        </p:nvSpPr>
        <p:spPr>
          <a:xfrm rot="10800000">
            <a:off x="0" y="-2"/>
            <a:ext cx="18288000" cy="311331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2496D2"/>
          </a:solidFill>
          <a:ln>
            <a:solidFill>
              <a:srgbClr val="2496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с двумя скругленными противолежащими углами 21">
            <a:extLst>
              <a:ext uri="{FF2B5EF4-FFF2-40B4-BE49-F238E27FC236}">
                <a16:creationId xmlns="" xmlns:a16="http://schemas.microsoft.com/office/drawing/2014/main" id="{E95CCC14-B410-EF18-FA1B-6D43F5D138E6}"/>
              </a:ext>
            </a:extLst>
          </p:cNvPr>
          <p:cNvSpPr/>
          <p:nvPr/>
        </p:nvSpPr>
        <p:spPr>
          <a:xfrm>
            <a:off x="609600" y="769113"/>
            <a:ext cx="14859000" cy="1264060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244C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>
                <a:latin typeface="Muller Bold" pitchFamily="2" charset="-52"/>
              </a:rPr>
              <a:t>Психолого-медико-педагогические комиссии Свердловской области</a:t>
            </a:r>
          </a:p>
        </p:txBody>
      </p:sp>
      <p:sp>
        <p:nvSpPr>
          <p:cNvPr id="32" name="Круговая 20">
            <a:extLst>
              <a:ext uri="{FF2B5EF4-FFF2-40B4-BE49-F238E27FC236}">
                <a16:creationId xmlns="" xmlns:a16="http://schemas.microsoft.com/office/drawing/2014/main" id="{B11B8F0E-46EB-8BC6-B2BF-76BD662142EB}"/>
              </a:ext>
            </a:extLst>
          </p:cNvPr>
          <p:cNvSpPr/>
          <p:nvPr/>
        </p:nvSpPr>
        <p:spPr>
          <a:xfrm>
            <a:off x="16111394" y="748571"/>
            <a:ext cx="4353208" cy="3932917"/>
          </a:xfrm>
          <a:prstGeom prst="pie">
            <a:avLst>
              <a:gd name="adj1" fmla="val 10750893"/>
              <a:gd name="adj2" fmla="val 16200000"/>
            </a:avLst>
          </a:prstGeom>
          <a:solidFill>
            <a:srgbClr val="244C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5" name="Круговая 45">
            <a:extLst>
              <a:ext uri="{FF2B5EF4-FFF2-40B4-BE49-F238E27FC236}">
                <a16:creationId xmlns="" xmlns:a16="http://schemas.microsoft.com/office/drawing/2014/main" id="{F9FCC93E-0E07-8C84-04F7-41E838C5DF7A}"/>
              </a:ext>
            </a:extLst>
          </p:cNvPr>
          <p:cNvSpPr/>
          <p:nvPr/>
        </p:nvSpPr>
        <p:spPr>
          <a:xfrm rot="16200000">
            <a:off x="16111394" y="490488"/>
            <a:ext cx="4353208" cy="4353208"/>
          </a:xfrm>
          <a:prstGeom prst="pie">
            <a:avLst>
              <a:gd name="adj1" fmla="val 10750893"/>
              <a:gd name="adj2" fmla="val 16200000"/>
            </a:avLst>
          </a:prstGeom>
          <a:solidFill>
            <a:srgbClr val="244C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7320A8E7-9383-E807-BA08-8D7A14BC073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321" t="28127" r="18868" b="6878"/>
          <a:stretch/>
        </p:blipFill>
        <p:spPr bwMode="auto">
          <a:xfrm>
            <a:off x="770357" y="5448300"/>
            <a:ext cx="8373643" cy="3758249"/>
          </a:xfrm>
          <a:prstGeom prst="rect">
            <a:avLst/>
          </a:prstGeom>
          <a:ln>
            <a:solidFill>
              <a:schemeClr val="tx2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2516F492-7084-EC54-8CFB-3CCF2E83D96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982" t="29077" r="25921" b="7069"/>
          <a:stretch/>
        </p:blipFill>
        <p:spPr bwMode="auto">
          <a:xfrm>
            <a:off x="8075192" y="2270714"/>
            <a:ext cx="9442451" cy="6637371"/>
          </a:xfrm>
          <a:prstGeom prst="rect">
            <a:avLst/>
          </a:prstGeom>
          <a:ln>
            <a:solidFill>
              <a:schemeClr val="tx2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Прямоугольник с двумя скругленными противолежащими углами 24">
            <a:extLst>
              <a:ext uri="{FF2B5EF4-FFF2-40B4-BE49-F238E27FC236}">
                <a16:creationId xmlns="" xmlns:a16="http://schemas.microsoft.com/office/drawing/2014/main" id="{20AA2F8A-52B5-18D2-E95C-C2B5FD0849FC}"/>
              </a:ext>
            </a:extLst>
          </p:cNvPr>
          <p:cNvSpPr/>
          <p:nvPr/>
        </p:nvSpPr>
        <p:spPr>
          <a:xfrm flipH="1">
            <a:off x="609600" y="2218415"/>
            <a:ext cx="6857999" cy="2661236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2496D2"/>
          </a:solidFill>
          <a:ln>
            <a:solidFill>
              <a:srgbClr val="2496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altLang="ru-RU" sz="2800" b="1" dirty="0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  <a:t>Сайт: </a:t>
            </a:r>
            <a:r>
              <a:rPr lang="ru-RU" altLang="ru-RU" sz="2800" b="1" dirty="0" err="1">
                <a:solidFill>
                  <a:srgbClr val="CACF4F"/>
                </a:solidFill>
                <a:latin typeface="Muller Bold" pitchFamily="2" charset="-52"/>
                <a:ea typeface="Microsoft YaHei" panose="020B0503020204020204" pitchFamily="34" charset="-122"/>
              </a:rPr>
              <a:t>ресурс.дети</a:t>
            </a:r>
            <a:r>
              <a:rPr lang="ru-RU" altLang="ru-RU" sz="2800" b="1" dirty="0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  <a:t> – </a:t>
            </a:r>
            <a:br>
              <a:rPr lang="ru-RU" altLang="ru-RU" sz="2800" b="1" dirty="0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</a:br>
            <a:r>
              <a:rPr lang="ru-RU" altLang="ru-RU" sz="2800" b="1" dirty="0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  <a:t>Центральная </a:t>
            </a:r>
            <a:br>
              <a:rPr lang="ru-RU" altLang="ru-RU" sz="2800" b="1" dirty="0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</a:br>
            <a:r>
              <a:rPr lang="ru-RU" altLang="ru-RU" sz="2800" b="1" dirty="0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  <a:t>ПМПК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A68366E1-0B24-76E4-52AB-3A79D096A1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0600" y="2588900"/>
            <a:ext cx="2285999" cy="2131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6854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EBE59F45-036C-1D1B-3B22-8760BC42F6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Круговая 45">
            <a:extLst>
              <a:ext uri="{FF2B5EF4-FFF2-40B4-BE49-F238E27FC236}">
                <a16:creationId xmlns="" xmlns:a16="http://schemas.microsoft.com/office/drawing/2014/main" id="{0531D091-5DFF-B7D4-701D-4FD2512CFCDC}"/>
              </a:ext>
            </a:extLst>
          </p:cNvPr>
          <p:cNvSpPr/>
          <p:nvPr/>
        </p:nvSpPr>
        <p:spPr>
          <a:xfrm rot="16200000">
            <a:off x="16111394" y="490488"/>
            <a:ext cx="4353208" cy="4353208"/>
          </a:xfrm>
          <a:prstGeom prst="pie">
            <a:avLst>
              <a:gd name="adj1" fmla="val 10750893"/>
              <a:gd name="adj2" fmla="val 16200000"/>
            </a:avLst>
          </a:prstGeom>
          <a:solidFill>
            <a:srgbClr val="244C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6" name="Прямоугольник с двумя скругленными противолежащими углами 25">
            <a:extLst>
              <a:ext uri="{FF2B5EF4-FFF2-40B4-BE49-F238E27FC236}">
                <a16:creationId xmlns="" xmlns:a16="http://schemas.microsoft.com/office/drawing/2014/main" id="{D3FAF30D-5AC8-5D23-1B62-CD2FAF0B8F72}"/>
              </a:ext>
            </a:extLst>
          </p:cNvPr>
          <p:cNvSpPr/>
          <p:nvPr/>
        </p:nvSpPr>
        <p:spPr>
          <a:xfrm rot="5400000" flipH="1">
            <a:off x="9463513" y="1471186"/>
            <a:ext cx="580171" cy="17068798"/>
          </a:xfrm>
          <a:prstGeom prst="round2DiagRect">
            <a:avLst>
              <a:gd name="adj1" fmla="val 30469"/>
              <a:gd name="adj2" fmla="val 0"/>
            </a:avLst>
          </a:prstGeom>
          <a:solidFill>
            <a:srgbClr val="244C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ru-RU" dirty="0">
              <a:latin typeface="Muller Bold" pitchFamily="2" charset="-52"/>
            </a:endParaRPr>
          </a:p>
        </p:txBody>
      </p:sp>
      <p:sp>
        <p:nvSpPr>
          <p:cNvPr id="27" name="Прямоугольник с двумя скругленными соседними углами 26">
            <a:extLst>
              <a:ext uri="{FF2B5EF4-FFF2-40B4-BE49-F238E27FC236}">
                <a16:creationId xmlns="" xmlns:a16="http://schemas.microsoft.com/office/drawing/2014/main" id="{8B8B44C8-B9F6-B572-1518-1DC042A011BF}"/>
              </a:ext>
            </a:extLst>
          </p:cNvPr>
          <p:cNvSpPr/>
          <p:nvPr/>
        </p:nvSpPr>
        <p:spPr>
          <a:xfrm rot="10800000">
            <a:off x="0" y="-2"/>
            <a:ext cx="18288000" cy="311331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2496D2"/>
          </a:solidFill>
          <a:ln>
            <a:solidFill>
              <a:srgbClr val="2496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с двумя скругленными противолежащими углами 21">
            <a:extLst>
              <a:ext uri="{FF2B5EF4-FFF2-40B4-BE49-F238E27FC236}">
                <a16:creationId xmlns="" xmlns:a16="http://schemas.microsoft.com/office/drawing/2014/main" id="{B7F3A978-38A7-EC0E-3FB3-D6010349C9E0}"/>
              </a:ext>
            </a:extLst>
          </p:cNvPr>
          <p:cNvSpPr/>
          <p:nvPr/>
        </p:nvSpPr>
        <p:spPr>
          <a:xfrm>
            <a:off x="781410" y="567438"/>
            <a:ext cx="14859000" cy="1264060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244C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>
                <a:solidFill>
                  <a:srgbClr val="CACF4F"/>
                </a:solidFill>
                <a:latin typeface="Muller Bold" pitchFamily="2" charset="-52"/>
                <a:ea typeface="Microsoft YaHei" panose="020B0503020204020204" pitchFamily="34" charset="-122"/>
              </a:rPr>
              <a:t>Основные</a:t>
            </a:r>
            <a:r>
              <a:rPr lang="ru-RU" sz="2800" b="0" i="0" dirty="0">
                <a:solidFill>
                  <a:srgbClr val="CACF4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800" b="1" dirty="0">
                <a:solidFill>
                  <a:srgbClr val="CACF4F"/>
                </a:solidFill>
                <a:latin typeface="Muller Bold" pitchFamily="2" charset="-52"/>
                <a:ea typeface="Microsoft YaHei" panose="020B0503020204020204" pitchFamily="34" charset="-122"/>
              </a:rPr>
              <a:t>направления деятельности ПМПК</a:t>
            </a:r>
            <a:r>
              <a:rPr lang="ru-RU" sz="2800" b="1" dirty="0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  <a:t> </a:t>
            </a:r>
          </a:p>
        </p:txBody>
      </p:sp>
      <p:sp>
        <p:nvSpPr>
          <p:cNvPr id="32" name="Круговая 20">
            <a:extLst>
              <a:ext uri="{FF2B5EF4-FFF2-40B4-BE49-F238E27FC236}">
                <a16:creationId xmlns="" xmlns:a16="http://schemas.microsoft.com/office/drawing/2014/main" id="{CB29CEA3-EA44-5DC0-144B-84169903B565}"/>
              </a:ext>
            </a:extLst>
          </p:cNvPr>
          <p:cNvSpPr/>
          <p:nvPr/>
        </p:nvSpPr>
        <p:spPr>
          <a:xfrm>
            <a:off x="16111394" y="748571"/>
            <a:ext cx="4353208" cy="3932917"/>
          </a:xfrm>
          <a:prstGeom prst="pie">
            <a:avLst>
              <a:gd name="adj1" fmla="val 10750893"/>
              <a:gd name="adj2" fmla="val 16200000"/>
            </a:avLst>
          </a:prstGeom>
          <a:solidFill>
            <a:srgbClr val="244C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Прямоугольник с двумя скругленными противолежащими углами 9">
            <a:extLst>
              <a:ext uri="{FF2B5EF4-FFF2-40B4-BE49-F238E27FC236}">
                <a16:creationId xmlns="" xmlns:a16="http://schemas.microsoft.com/office/drawing/2014/main" id="{19A5EB47-0FED-975D-A6A0-F599AFCC93A3}"/>
              </a:ext>
            </a:extLst>
          </p:cNvPr>
          <p:cNvSpPr/>
          <p:nvPr/>
        </p:nvSpPr>
        <p:spPr>
          <a:xfrm flipH="1">
            <a:off x="781407" y="3255570"/>
            <a:ext cx="16058792" cy="1107809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2496D2"/>
          </a:solidFill>
          <a:ln>
            <a:solidFill>
              <a:srgbClr val="2496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400" b="1" dirty="0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  <a:t>подготовка по результатам обследования </a:t>
            </a:r>
            <a:r>
              <a:rPr lang="ru-RU" sz="2400" b="1" dirty="0">
                <a:solidFill>
                  <a:srgbClr val="CACF4F"/>
                </a:solidFill>
                <a:latin typeface="Muller Bold" pitchFamily="2" charset="-52"/>
                <a:ea typeface="Microsoft YaHei" panose="020B0503020204020204" pitchFamily="34" charset="-122"/>
              </a:rPr>
              <a:t>рекомендаций</a:t>
            </a:r>
            <a:r>
              <a:rPr lang="ru-RU" sz="2400" b="1" dirty="0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  <a:t> по организации обучения и воспитания обследуемых, уточнение или изменение ранее данных комиссией рекомендаций</a:t>
            </a:r>
            <a:endParaRPr lang="ru-RU" altLang="ru-RU" sz="2400" b="1" dirty="0">
              <a:solidFill>
                <a:schemeClr val="bg1"/>
              </a:solidFill>
              <a:latin typeface="Muller Bold" pitchFamily="2" charset="-52"/>
              <a:ea typeface="Microsoft YaHei" panose="020B0503020204020204" pitchFamily="34" charset="-122"/>
            </a:endParaRPr>
          </a:p>
        </p:txBody>
      </p:sp>
      <p:sp>
        <p:nvSpPr>
          <p:cNvPr id="4" name="Прямоугольник с двумя скругленными противолежащими углами 9">
            <a:extLst>
              <a:ext uri="{FF2B5EF4-FFF2-40B4-BE49-F238E27FC236}">
                <a16:creationId xmlns="" xmlns:a16="http://schemas.microsoft.com/office/drawing/2014/main" id="{DF7DBC08-7FB8-0FB6-1B04-89DD75453450}"/>
              </a:ext>
            </a:extLst>
          </p:cNvPr>
          <p:cNvSpPr/>
          <p:nvPr/>
        </p:nvSpPr>
        <p:spPr>
          <a:xfrm flipH="1">
            <a:off x="864498" y="4524482"/>
            <a:ext cx="15975700" cy="951909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2496D2"/>
          </a:solidFill>
          <a:ln>
            <a:solidFill>
              <a:srgbClr val="2496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400" b="1" dirty="0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  <a:t>определение рекомендаций по организации </a:t>
            </a:r>
            <a:r>
              <a:rPr lang="ru-RU" sz="2400" b="1" dirty="0">
                <a:solidFill>
                  <a:srgbClr val="CACF4F"/>
                </a:solidFill>
                <a:latin typeface="Muller Bold" pitchFamily="2" charset="-52"/>
                <a:ea typeface="Microsoft YaHei" panose="020B0503020204020204" pitchFamily="34" charset="-122"/>
              </a:rPr>
              <a:t>индивидуальной профилактической работы </a:t>
            </a:r>
            <a:r>
              <a:rPr lang="ru-RU" sz="2400" b="1" dirty="0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  <a:t>с несовершеннолетними, находящимися в социально опасном положении</a:t>
            </a:r>
            <a:endParaRPr lang="ru-RU" altLang="ru-RU" sz="2400" b="1" dirty="0">
              <a:solidFill>
                <a:schemeClr val="bg1"/>
              </a:solidFill>
              <a:latin typeface="Muller Bold" pitchFamily="2" charset="-52"/>
              <a:ea typeface="Microsoft YaHei" panose="020B0503020204020204" pitchFamily="34" charset="-122"/>
            </a:endParaRPr>
          </a:p>
        </p:txBody>
      </p:sp>
      <p:sp>
        <p:nvSpPr>
          <p:cNvPr id="7" name="Прямоугольник с двумя скругленными противолежащими углами 9">
            <a:extLst>
              <a:ext uri="{FF2B5EF4-FFF2-40B4-BE49-F238E27FC236}">
                <a16:creationId xmlns="" xmlns:a16="http://schemas.microsoft.com/office/drawing/2014/main" id="{EB4F3B25-1B41-A77F-98DE-646A343F3648}"/>
              </a:ext>
            </a:extLst>
          </p:cNvPr>
          <p:cNvSpPr/>
          <p:nvPr/>
        </p:nvSpPr>
        <p:spPr>
          <a:xfrm flipH="1">
            <a:off x="930765" y="5664143"/>
            <a:ext cx="15877901" cy="674326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2496D2"/>
          </a:solidFill>
          <a:ln>
            <a:solidFill>
              <a:srgbClr val="2496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400" b="1" dirty="0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  <a:t>оказание </a:t>
            </a:r>
            <a:r>
              <a:rPr lang="ru-RU" sz="2400" b="1" dirty="0">
                <a:solidFill>
                  <a:srgbClr val="CACF4F"/>
                </a:solidFill>
                <a:latin typeface="Muller Bold" pitchFamily="2" charset="-52"/>
                <a:ea typeface="Microsoft YaHei" panose="020B0503020204020204" pitchFamily="34" charset="-122"/>
              </a:rPr>
              <a:t>консультативной помощи</a:t>
            </a:r>
          </a:p>
        </p:txBody>
      </p:sp>
      <p:sp>
        <p:nvSpPr>
          <p:cNvPr id="8" name="Прямоугольник с двумя скругленными противолежащими углами 9">
            <a:extLst>
              <a:ext uri="{FF2B5EF4-FFF2-40B4-BE49-F238E27FC236}">
                <a16:creationId xmlns="" xmlns:a16="http://schemas.microsoft.com/office/drawing/2014/main" id="{91034DD2-D797-67E8-9D1B-319AD52B33A3}"/>
              </a:ext>
            </a:extLst>
          </p:cNvPr>
          <p:cNvSpPr/>
          <p:nvPr/>
        </p:nvSpPr>
        <p:spPr>
          <a:xfrm flipH="1">
            <a:off x="914399" y="6510770"/>
            <a:ext cx="15925797" cy="1045650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2496D2"/>
          </a:solidFill>
          <a:ln>
            <a:solidFill>
              <a:srgbClr val="2496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400" b="1" dirty="0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  <a:t>оказание федеральным учреждениям медико-социальной экспертизы содействия в </a:t>
            </a:r>
            <a:r>
              <a:rPr lang="ru-RU" sz="2400" b="1" dirty="0">
                <a:solidFill>
                  <a:srgbClr val="CACF4F"/>
                </a:solidFill>
                <a:latin typeface="Muller Bold" pitchFamily="2" charset="-52"/>
                <a:ea typeface="Microsoft YaHei" panose="020B0503020204020204" pitchFamily="34" charset="-122"/>
              </a:rPr>
              <a:t>разработке индивидуальной программы </a:t>
            </a:r>
            <a:r>
              <a:rPr lang="ru-RU" sz="2400" b="1" dirty="0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  <a:t>реабилитации или </a:t>
            </a:r>
            <a:r>
              <a:rPr lang="ru-RU" sz="2400" b="1" dirty="0" err="1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  <a:t>абилитации</a:t>
            </a:r>
            <a:r>
              <a:rPr lang="ru-RU" sz="2400" b="1" dirty="0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  <a:t> ребенка-инвалида </a:t>
            </a:r>
          </a:p>
        </p:txBody>
      </p:sp>
      <p:sp>
        <p:nvSpPr>
          <p:cNvPr id="9" name="Прямоугольник с двумя скругленными противолежащими углами 9">
            <a:extLst>
              <a:ext uri="{FF2B5EF4-FFF2-40B4-BE49-F238E27FC236}">
                <a16:creationId xmlns="" xmlns:a16="http://schemas.microsoft.com/office/drawing/2014/main" id="{BA736C48-484F-14C9-02C6-D54181C5D10E}"/>
              </a:ext>
            </a:extLst>
          </p:cNvPr>
          <p:cNvSpPr/>
          <p:nvPr/>
        </p:nvSpPr>
        <p:spPr>
          <a:xfrm flipH="1">
            <a:off x="898109" y="8713411"/>
            <a:ext cx="15910557" cy="683980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2496D2"/>
          </a:solidFill>
          <a:ln>
            <a:solidFill>
              <a:srgbClr val="2496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400" b="1" dirty="0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  <a:t>участие в организации </a:t>
            </a:r>
            <a:r>
              <a:rPr lang="ru-RU" sz="2400" b="1" dirty="0">
                <a:solidFill>
                  <a:srgbClr val="CACF4F"/>
                </a:solidFill>
                <a:latin typeface="Muller Bold" pitchFamily="2" charset="-52"/>
                <a:ea typeface="Microsoft YaHei" panose="020B0503020204020204" pitchFamily="34" charset="-122"/>
              </a:rPr>
              <a:t>информационно-просветительской работы</a:t>
            </a:r>
          </a:p>
        </p:txBody>
      </p:sp>
      <p:sp>
        <p:nvSpPr>
          <p:cNvPr id="12" name="Прямоугольник с двумя скругленными противолежащими углами 9">
            <a:extLst>
              <a:ext uri="{FF2B5EF4-FFF2-40B4-BE49-F238E27FC236}">
                <a16:creationId xmlns="" xmlns:a16="http://schemas.microsoft.com/office/drawing/2014/main" id="{6546FE08-CC82-5A8D-A880-203CDCDB0343}"/>
              </a:ext>
            </a:extLst>
          </p:cNvPr>
          <p:cNvSpPr/>
          <p:nvPr/>
        </p:nvSpPr>
        <p:spPr>
          <a:xfrm flipH="1">
            <a:off x="929639" y="7715192"/>
            <a:ext cx="15910559" cy="900405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2496D2"/>
          </a:solidFill>
          <a:ln>
            <a:solidFill>
              <a:srgbClr val="2496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400" b="1" dirty="0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  <a:t>осуществление </a:t>
            </a:r>
            <a:r>
              <a:rPr lang="ru-RU" sz="2400" b="1" dirty="0">
                <a:solidFill>
                  <a:srgbClr val="CACF4F"/>
                </a:solidFill>
                <a:latin typeface="Muller Bold" pitchFamily="2" charset="-52"/>
                <a:ea typeface="Microsoft YaHei" panose="020B0503020204020204" pitchFamily="34" charset="-122"/>
              </a:rPr>
              <a:t>учета данных </a:t>
            </a:r>
            <a:r>
              <a:rPr lang="ru-RU" sz="2400" b="1" dirty="0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  <a:t>об обучающихся с ОВЗ, о детях с девиантным (общественно опасным) поведением</a:t>
            </a:r>
          </a:p>
        </p:txBody>
      </p:sp>
      <p:sp>
        <p:nvSpPr>
          <p:cNvPr id="25" name="Прямоугольник с двумя скругленными противолежащими углами 24">
            <a:extLst>
              <a:ext uri="{FF2B5EF4-FFF2-40B4-BE49-F238E27FC236}">
                <a16:creationId xmlns="" xmlns:a16="http://schemas.microsoft.com/office/drawing/2014/main" id="{7D6BBE94-29EE-6786-4FC3-003125725DB1}"/>
              </a:ext>
            </a:extLst>
          </p:cNvPr>
          <p:cNvSpPr/>
          <p:nvPr/>
        </p:nvSpPr>
        <p:spPr>
          <a:xfrm flipH="1">
            <a:off x="781407" y="2179683"/>
            <a:ext cx="16058792" cy="900405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2496D2"/>
          </a:solidFill>
          <a:ln>
            <a:solidFill>
              <a:srgbClr val="2496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400" b="1" dirty="0">
                <a:solidFill>
                  <a:srgbClr val="CACF4F"/>
                </a:solidFill>
                <a:latin typeface="Muller Bold" pitchFamily="2" charset="-52"/>
                <a:ea typeface="Microsoft YaHei" panose="020B0503020204020204" pitchFamily="34" charset="-122"/>
              </a:rPr>
              <a:t>проведение</a:t>
            </a:r>
            <a:r>
              <a:rPr lang="ru-RU" sz="2400" b="0" i="0" dirty="0">
                <a:solidFill>
                  <a:srgbClr val="CACF4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1" dirty="0">
                <a:solidFill>
                  <a:srgbClr val="CACF4F"/>
                </a:solidFill>
                <a:latin typeface="Muller Bold" pitchFamily="2" charset="-52"/>
                <a:ea typeface="Microsoft YaHei" panose="020B0503020204020204" pitchFamily="34" charset="-122"/>
              </a:rPr>
              <a:t>обследования</a:t>
            </a:r>
            <a:r>
              <a:rPr lang="ru-RU" sz="2400" b="0" i="0" dirty="0">
                <a:solidFill>
                  <a:srgbClr val="CACF4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1" dirty="0">
                <a:solidFill>
                  <a:schemeClr val="bg1"/>
                </a:solidFill>
                <a:latin typeface="Muller Bold" pitchFamily="2" charset="-52"/>
                <a:ea typeface="Microsoft YaHei" panose="020B0503020204020204" pitchFamily="34" charset="-122"/>
              </a:rPr>
              <a:t>детей, в том числе обучающихся с ОВЗ, детей-инвалидов </a:t>
            </a:r>
            <a:endParaRPr lang="ru-RU" altLang="ru-RU" sz="2400" b="1" dirty="0">
              <a:solidFill>
                <a:schemeClr val="bg1"/>
              </a:solidFill>
              <a:latin typeface="Muller Bold" pitchFamily="2" charset="-5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074969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25608</TotalTime>
  <Words>1333</Words>
  <Application>Microsoft Office PowerPoint</Application>
  <PresentationFormat>Произвольный</PresentationFormat>
  <Paragraphs>172</Paragraphs>
  <Slides>26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2" baseType="lpstr">
      <vt:lpstr>Calibri</vt:lpstr>
      <vt:lpstr>Times New Roman</vt:lpstr>
      <vt:lpstr>Arial</vt:lpstr>
      <vt:lpstr>Microsoft YaHei</vt:lpstr>
      <vt:lpstr>Muller Bold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Наши контакты для связи.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на Федеральный этап конкурса</dc:title>
  <dc:creator>Ляпин Андрей Павлович</dc:creator>
  <cp:keywords>Лучший инклюзивный детский сад</cp:keywords>
  <cp:lastModifiedBy>New</cp:lastModifiedBy>
  <cp:revision>463</cp:revision>
  <dcterms:created xsi:type="dcterms:W3CDTF">2006-08-16T00:00:00Z</dcterms:created>
  <dcterms:modified xsi:type="dcterms:W3CDTF">2025-11-20T07:51:27Z</dcterms:modified>
  <dc:identifier>DAFmccmSECU</dc:identifier>
</cp:coreProperties>
</file>