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1" r:id="rId5"/>
    <p:sldId id="262" r:id="rId6"/>
    <p:sldId id="259" r:id="rId7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782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90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541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47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58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167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7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80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16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04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82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95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25434-243C-4DFE-BEA4-AB810CAD73C7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81F7D-BF87-4AD0-BF3F-7FAB456184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197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774" y="0"/>
            <a:ext cx="9144000" cy="6858000"/>
          </a:xfrm>
          <a:prstGeom prst="rect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774" y="1556792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prstClr val="black"/>
                </a:solidFill>
              </a:rPr>
              <a:t>Д. Хармс</a:t>
            </a:r>
            <a:endParaRPr lang="ru-RU" sz="3200" dirty="0">
              <a:solidFill>
                <a:prstClr val="black"/>
              </a:solidFill>
            </a:endParaRPr>
          </a:p>
          <a:p>
            <a:pPr lvl="0" algn="ctr"/>
            <a:endParaRPr lang="ru-RU" sz="2800" dirty="0" smtClean="0">
              <a:solidFill>
                <a:prstClr val="black"/>
              </a:solidFill>
            </a:endParaRPr>
          </a:p>
          <a:p>
            <a:pPr lvl="0" algn="ctr"/>
            <a:r>
              <a:rPr lang="ru-RU" sz="4400" dirty="0" smtClean="0">
                <a:solidFill>
                  <a:prstClr val="black"/>
                </a:solidFill>
              </a:rPr>
              <a:t>Храбрый ёж</a:t>
            </a:r>
          </a:p>
          <a:p>
            <a:pPr lvl="0" algn="ctr"/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5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619801" y="59650"/>
            <a:ext cx="431127" cy="51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Victoria\Downloads\image-19-10-21-11-04.heic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7" b="89947" l="4530" r="99008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31" b="21295"/>
          <a:stretch/>
        </p:blipFill>
        <p:spPr bwMode="auto">
          <a:xfrm>
            <a:off x="2627784" y="3712153"/>
            <a:ext cx="4147092" cy="261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88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36912"/>
            <a:ext cx="47221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/>
              <a:t>Стоял на столе ящик.</a:t>
            </a:r>
          </a:p>
          <a:p>
            <a:pPr algn="just">
              <a:lnSpc>
                <a:spcPct val="150000"/>
              </a:lnSpc>
            </a:pPr>
            <a:r>
              <a:rPr lang="ru-RU" sz="2000" dirty="0"/>
              <a:t>Подошли звери к ящику, стали его осматривать, обнюхивать и облизывать.</a:t>
            </a:r>
          </a:p>
        </p:txBody>
      </p:sp>
      <p:pic>
        <p:nvPicPr>
          <p:cNvPr id="1026" name="Picture 2" descr="E:\ВИКА\ФАСАД ПРОЕКТ\Храбрый ёж\image-08-10-21-03-30-2.he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310"/>
          <a:stretch/>
        </p:blipFill>
        <p:spPr bwMode="auto">
          <a:xfrm>
            <a:off x="4733149" y="1559140"/>
            <a:ext cx="4289622" cy="363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0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" y="2708920"/>
            <a:ext cx="4283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/>
              <a:t>А ящик-то вдруг </a:t>
            </a:r>
            <a:r>
              <a:rPr lang="ru-RU" sz="2000" dirty="0" smtClean="0"/>
              <a:t>открылся</a:t>
            </a:r>
            <a:r>
              <a:rPr lang="ru-RU" sz="20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000" dirty="0"/>
              <a:t>А из ящика-то </a:t>
            </a:r>
            <a:r>
              <a:rPr lang="ru-RU" sz="2000" dirty="0" smtClean="0"/>
              <a:t>змея </a:t>
            </a:r>
            <a:r>
              <a:rPr lang="ru-RU" sz="2000" dirty="0"/>
              <a:t>выскочила.</a:t>
            </a:r>
          </a:p>
          <a:p>
            <a:pPr algn="just">
              <a:lnSpc>
                <a:spcPct val="150000"/>
              </a:lnSpc>
            </a:pPr>
            <a:r>
              <a:rPr lang="ru-RU" sz="2000" dirty="0"/>
              <a:t>Испугались звери и разбежались.</a:t>
            </a:r>
          </a:p>
        </p:txBody>
      </p:sp>
      <p:pic>
        <p:nvPicPr>
          <p:cNvPr id="2050" name="Picture 2" descr="E:\ВИКА\ФАСАД ПРОЕКТ\Храбрый ёж\image-08-10-21-03-30-3.he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680"/>
          <a:stretch/>
        </p:blipFill>
        <p:spPr bwMode="auto">
          <a:xfrm>
            <a:off x="4283968" y="1628800"/>
            <a:ext cx="4596275" cy="396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85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6100" y="3121254"/>
            <a:ext cx="50821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Только </a:t>
            </a:r>
            <a:r>
              <a:rPr lang="ru-RU" sz="2000" dirty="0"/>
              <a:t>ёж не </a:t>
            </a:r>
            <a:r>
              <a:rPr lang="ru-RU" sz="2000" dirty="0" smtClean="0"/>
              <a:t>испугался.</a:t>
            </a:r>
            <a:endParaRPr lang="ru-RU" sz="2000" dirty="0"/>
          </a:p>
        </p:txBody>
      </p:sp>
      <p:pic>
        <p:nvPicPr>
          <p:cNvPr id="3074" name="Picture 2" descr="E:\ВИКА\ФАСАД ПРОЕКТ\Храбрый ёж\image-08-10-21-03-30-1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32756"/>
            <a:ext cx="4577216" cy="457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85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6100" y="2852935"/>
            <a:ext cx="51541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Он </a:t>
            </a:r>
            <a:r>
              <a:rPr lang="ru-RU" sz="2000" dirty="0"/>
              <a:t>кинулся на змею и </a:t>
            </a:r>
            <a:r>
              <a:rPr lang="ru-RU" sz="2000" dirty="0" smtClean="0"/>
              <a:t>загрыз </a:t>
            </a:r>
            <a:r>
              <a:rPr lang="ru-RU" sz="2000" dirty="0"/>
              <a:t>её.</a:t>
            </a:r>
          </a:p>
        </p:txBody>
      </p:sp>
      <p:pic>
        <p:nvPicPr>
          <p:cNvPr id="4098" name="Picture 2" descr="E:\ВИКА\ФАСАД ПРОЕКТ\Храбрый ёж\image-08-10-21-03-30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587" y="1412776"/>
            <a:ext cx="4419645" cy="400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71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937" y="2144613"/>
            <a:ext cx="448367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/>
              <a:t>А потом </a:t>
            </a:r>
            <a:r>
              <a:rPr lang="ru-RU" dirty="0" smtClean="0"/>
              <a:t>ёж сел </a:t>
            </a:r>
            <a:r>
              <a:rPr lang="ru-RU" dirty="0"/>
              <a:t>на ящик и закричал: «Кукареку</a:t>
            </a:r>
            <a:r>
              <a:rPr lang="ru-RU" dirty="0" smtClean="0"/>
              <a:t>!» Нет</a:t>
            </a:r>
            <a:r>
              <a:rPr lang="ru-RU" dirty="0"/>
              <a:t>, не так! 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Еж </a:t>
            </a:r>
            <a:r>
              <a:rPr lang="ru-RU" dirty="0"/>
              <a:t>закричал: «</a:t>
            </a:r>
            <a:r>
              <a:rPr lang="ru-RU" dirty="0" err="1"/>
              <a:t>Ав-ав-ав</a:t>
            </a:r>
            <a:r>
              <a:rPr lang="ru-RU" dirty="0" smtClean="0"/>
              <a:t>!» Нет</a:t>
            </a:r>
            <a:r>
              <a:rPr lang="ru-RU" dirty="0"/>
              <a:t>, и не так! 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Ёж </a:t>
            </a:r>
            <a:r>
              <a:rPr lang="ru-RU" dirty="0"/>
              <a:t>закричал: «Мяу-мяу-мяу</a:t>
            </a:r>
            <a:r>
              <a:rPr lang="ru-RU" dirty="0" smtClean="0"/>
              <a:t>!» Нет</a:t>
            </a:r>
            <a:r>
              <a:rPr lang="ru-RU" dirty="0"/>
              <a:t>, опять не так! 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Я </a:t>
            </a:r>
            <a:r>
              <a:rPr lang="ru-RU" dirty="0"/>
              <a:t>и сам не знаю как.</a:t>
            </a:r>
          </a:p>
          <a:p>
            <a:pPr algn="just">
              <a:lnSpc>
                <a:spcPct val="150000"/>
              </a:lnSpc>
            </a:pPr>
            <a:r>
              <a:rPr lang="ru-RU" dirty="0"/>
              <a:t>Кто знает, как ежи кричат?</a:t>
            </a:r>
          </a:p>
        </p:txBody>
      </p:sp>
      <p:pic>
        <p:nvPicPr>
          <p:cNvPr id="5122" name="Picture 2" descr="E:\ВИКА\ФАСАД ПРОЕКТ\Храбрый ёж\image-08-10-21-03-30-4.he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71"/>
          <a:stretch/>
        </p:blipFill>
        <p:spPr bwMode="auto">
          <a:xfrm>
            <a:off x="4478739" y="1628800"/>
            <a:ext cx="463346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200775"/>
            <a:ext cx="165735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19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107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14</cp:revision>
  <cp:lastPrinted>2021-10-19T13:10:57Z</cp:lastPrinted>
  <dcterms:created xsi:type="dcterms:W3CDTF">2021-04-22T05:22:46Z</dcterms:created>
  <dcterms:modified xsi:type="dcterms:W3CDTF">2022-09-02T16:06:36Z</dcterms:modified>
</cp:coreProperties>
</file>